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802" r:id="rId1"/>
    <p:sldMasterId id="2147483803" r:id="rId2"/>
  </p:sldMasterIdLst>
  <p:notesMasterIdLst>
    <p:notesMasterId r:id="rId29"/>
  </p:notesMasterIdLst>
  <p:sldIdLst>
    <p:sldId id="256" r:id="rId3"/>
    <p:sldId id="257" r:id="rId4"/>
    <p:sldId id="260"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6" r:id="rId28"/>
  </p:sldIdLst>
  <p:sldSz cx="9144000" cy="5143500" type="screen16x9"/>
  <p:notesSz cx="6858000" cy="9144000"/>
  <p:embeddedFontLst>
    <p:embeddedFont>
      <p:font typeface="MS Gothic" panose="020B0609070205080204" pitchFamily="49" charset="-128"/>
      <p:regular r:id="rId30"/>
    </p:embeddedFont>
    <p:embeddedFont>
      <p:font typeface="Open Sans Light" panose="020B0306030504020204" pitchFamily="34" charset="0"/>
      <p:regular r:id="rId31"/>
      <p:bold r:id="rId32"/>
      <p:italic r:id="rId33"/>
      <p:boldItalic r:id="rId34"/>
    </p:embeddedFont>
    <p:embeddedFont>
      <p:font typeface="Permanent Marker" panose="020B0604020202020204" charset="0"/>
      <p:regular r:id="rId35"/>
    </p:embeddedFont>
    <p:embeddedFont>
      <p:font typeface="Roboto" panose="02000000000000000000" pitchFamily="2" charset="0"/>
      <p:regular r:id="rId36"/>
      <p:bold r:id="rId37"/>
      <p:italic r:id="rId38"/>
      <p:boldItalic r:id="rId39"/>
    </p:embeddedFont>
    <p:embeddedFont>
      <p:font typeface="Salesforce Sans" panose="020B0505020202020203" pitchFamily="34" charset="0"/>
      <p:regular r:id="rId40"/>
      <p:bold r:id="rId41"/>
      <p:italic r:id="rId42"/>
      <p:boldItalic r:id="rId43"/>
    </p:embeddedFont>
    <p:embeddedFont>
      <p:font typeface="Salesforce Sans Light" panose="020B0305020202020203" pitchFamily="34" charset="0"/>
      <p:regular r:id="rId44"/>
      <p: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7A7"/>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E0C2FC4-7EA7-42AD-A4A6-378E99065EF0}">
  <a:tblStyle styleId="{7E0C2FC4-7EA7-42AD-A4A6-378E99065EF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294" autoAdjust="0"/>
    <p:restoredTop sz="94595" autoAdjust="0"/>
  </p:normalViewPr>
  <p:slideViewPr>
    <p:cSldViewPr snapToGrid="0">
      <p:cViewPr varScale="1">
        <p:scale>
          <a:sx n="137" d="100"/>
          <a:sy n="137" d="100"/>
        </p:scale>
        <p:origin x="690"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0.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5.fntdata"/><Relationship Id="rId42" Type="http://schemas.openxmlformats.org/officeDocument/2006/relationships/font" Target="fonts/font13.fntdata"/><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font" Target="fonts/font9.fntdata"/><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41"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font" Target="fonts/font1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4" Type="http://schemas.openxmlformats.org/officeDocument/2006/relationships/font" Target="fonts/font1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48"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gab86252e82_0_2578: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500"/>
          </a:p>
        </p:txBody>
      </p:sp>
      <p:sp>
        <p:nvSpPr>
          <p:cNvPr id="1081" name="Google Shape;1081;gab86252e82_0_2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1"/>
        <p:cNvGrpSpPr/>
        <p:nvPr/>
      </p:nvGrpSpPr>
      <p:grpSpPr>
        <a:xfrm>
          <a:off x="0" y="0"/>
          <a:ext cx="0" cy="0"/>
          <a:chOff x="0" y="0"/>
          <a:chExt cx="0" cy="0"/>
        </a:xfrm>
      </p:grpSpPr>
      <p:sp>
        <p:nvSpPr>
          <p:cNvPr id="1242" name="Google Shape;1242;gaba59c95e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3" name="Google Shape;1243;gaba59c95e6_0_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sz="1200">
                <a:solidFill>
                  <a:srgbClr val="434343"/>
                </a:solidFill>
                <a:latin typeface="Salesforce Sans"/>
                <a:ea typeface="Salesforce Sans"/>
                <a:cs typeface="Salesforce Sans"/>
                <a:sym typeface="Salesforce Sans"/>
              </a:rPr>
              <a:t>As part of your audit process, I highly recommend working to restrict the number of users with write permissions to specific modules within the platform. These permissions provide deep customization options within your storefronts. We know hackers steal credentials. Therefore, the more users who have access to sensitive permissions, the hackers have more opportunities and can do more damage. It is important to be hyper-discriminate when providing permission to these Business Manager modules and actions.</a:t>
            </a:r>
            <a:endParaRPr sz="1200">
              <a:solidFill>
                <a:srgbClr val="434343"/>
              </a:solidFill>
              <a:latin typeface="Salesforce Sans"/>
              <a:ea typeface="Salesforce Sans"/>
              <a:cs typeface="Salesforce Sans"/>
              <a:sym typeface="Salesforce San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ab86252e82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2" name="Google Shape;1252;gab86252e82_0_10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Roles represent groupings of permissions. You can assign multiple roles to a user or a single role. A user has access to those permissions that are assigned to their role. </a:t>
            </a:r>
            <a:endParaRPr/>
          </a:p>
          <a:p>
            <a:pPr marL="0" lvl="0" indent="0" algn="l" rtl="0">
              <a:spcBef>
                <a:spcPts val="0"/>
              </a:spcBef>
              <a:spcAft>
                <a:spcPts val="0"/>
              </a:spcAft>
              <a:buNone/>
            </a:pPr>
            <a:endParaRPr/>
          </a:p>
          <a:p>
            <a:pPr marL="0" lvl="0" indent="0" algn="l" rtl="0">
              <a:spcBef>
                <a:spcPts val="0"/>
              </a:spcBef>
              <a:spcAft>
                <a:spcPts val="0"/>
              </a:spcAft>
              <a:buNone/>
            </a:pPr>
            <a:r>
              <a:rPr lang="en"/>
              <a:t>Roles in Business Manager can be based on the </a:t>
            </a:r>
            <a:r>
              <a:rPr lang="en" b="1"/>
              <a:t>function </a:t>
            </a:r>
            <a:r>
              <a:rPr lang="en"/>
              <a:t>of users within the business defining them, such as Merchandiser or SEO Analyst.</a:t>
            </a:r>
            <a:endParaRPr/>
          </a:p>
          <a:p>
            <a:pPr marL="0" lvl="0" indent="0" algn="l" rtl="0">
              <a:spcBef>
                <a:spcPts val="0"/>
              </a:spcBef>
              <a:spcAft>
                <a:spcPts val="0"/>
              </a:spcAft>
              <a:buNone/>
            </a:pPr>
            <a:endParaRPr/>
          </a:p>
          <a:p>
            <a:pPr marL="0" lvl="0" indent="0" algn="l" rtl="0">
              <a:spcBef>
                <a:spcPts val="0"/>
              </a:spcBef>
              <a:spcAft>
                <a:spcPts val="0"/>
              </a:spcAft>
              <a:buNone/>
            </a:pPr>
            <a:r>
              <a:rPr lang="en"/>
              <a:t>The roles can also be based on Business Manager </a:t>
            </a:r>
            <a:r>
              <a:rPr lang="en" b="1"/>
              <a:t>features </a:t>
            </a:r>
            <a:r>
              <a:rPr lang="en"/>
              <a:t>and who will be working in those modules. Examples include Content Slots and Assets, Campaigns and Promotions, or Site Search.</a:t>
            </a:r>
            <a:endParaRPr/>
          </a:p>
          <a:p>
            <a:pPr marL="0" lvl="0" indent="0" algn="l" rtl="0">
              <a:spcBef>
                <a:spcPts val="0"/>
              </a:spcBef>
              <a:spcAft>
                <a:spcPts val="0"/>
              </a:spcAft>
              <a:buNone/>
            </a:pPr>
            <a:endParaRPr/>
          </a:p>
          <a:p>
            <a:pPr marL="0" lvl="0" indent="0" algn="l" rtl="0">
              <a:spcBef>
                <a:spcPts val="0"/>
              </a:spcBef>
              <a:spcAft>
                <a:spcPts val="0"/>
              </a:spcAft>
              <a:buNone/>
            </a:pPr>
            <a:r>
              <a:rPr lang="en"/>
              <a:t>A big part of the user audit process involves thinking about how your organization works with B2C Commerce and which permissions each role you define in Business Manager would need to contain. What makes sense for your organization may vary based on the size of the organization and how many users need access to Business Manager.</a:t>
            </a:r>
            <a:endParaRPr/>
          </a:p>
          <a:p>
            <a:pPr marL="0" lvl="0" indent="0" algn="l" rtl="0">
              <a:spcBef>
                <a:spcPts val="0"/>
              </a:spcBef>
              <a:spcAft>
                <a:spcPts val="0"/>
              </a:spcAft>
              <a:buNone/>
            </a:pPr>
            <a:r>
              <a:rPr lang="en"/>
              <a:t>To recap, permissions are assigned to roles, roles are assigned to users.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2" name="Google Shape;1262;gaba59c95e6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3" name="Google Shape;1263;gaba59c95e6_0_2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In Business Manager, </a:t>
            </a:r>
            <a:r>
              <a:rPr lang="en">
                <a:solidFill>
                  <a:schemeClr val="dk1"/>
                </a:solidFill>
              </a:rPr>
              <a:t>there is the ability to create and auto assign a “default role” to new users.  Once you complete Unified Authentication, which is migrating your user profiles from Business Manager to Account Manager, you can take advantage of the default role.   We’ll cover more about Unified Authentication in our next webinar on January 26th.  For now, consider creating a role with the lowest level of permissions needed for your organization, or the LEAST privilege a user would ever need.  When you create a new user profile in Account Manager and assign user access to Business Manager, a new BM profile will be auto-generated when the user logs in. </a:t>
            </a:r>
            <a:endParaRPr>
              <a:solidFill>
                <a:schemeClr val="dk1"/>
              </a:solidFill>
            </a:endParaRPr>
          </a:p>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1"/>
        <p:cNvGrpSpPr/>
        <p:nvPr/>
      </p:nvGrpSpPr>
      <p:grpSpPr>
        <a:xfrm>
          <a:off x="0" y="0"/>
          <a:ext cx="0" cy="0"/>
          <a:chOff x="0" y="0"/>
          <a:chExt cx="0" cy="0"/>
        </a:xfrm>
      </p:grpSpPr>
      <p:sp>
        <p:nvSpPr>
          <p:cNvPr id="1272" name="Google Shape;1272;gab86252e82_0_1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3" name="Google Shape;1273;gab86252e82_0_12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slide shows a generic depiction of how your realm may look.  Your user audit should be conducted in both your staging and production environments.  You may and should have different permissions in each instance.  As an example, a marketer works on content in staging, which is later replicated to production.  After that, if there’s a need to update that same content in production, you should have a specific process and a designated role (such as your administrator) who can authorize and make the changes to the production content.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ab86252e82_0_1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1" name="Google Shape;1281;gab86252e82_0_134: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Now let’s review some examples of users and their needed roles.  Marie is in a leadership role, where she ONLY needs access to view the data in specific BM modules.  Since she’s not changing the data, she’s been granted read only access to the modules listed.</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8"/>
        <p:cNvGrpSpPr/>
        <p:nvPr/>
      </p:nvGrpSpPr>
      <p:grpSpPr>
        <a:xfrm>
          <a:off x="0" y="0"/>
          <a:ext cx="0" cy="0"/>
          <a:chOff x="0" y="0"/>
          <a:chExt cx="0" cy="0"/>
        </a:xfrm>
      </p:grpSpPr>
      <p:sp>
        <p:nvSpPr>
          <p:cNvPr id="1289" name="Google Shape;1289;gab86252e82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0" name="Google Shape;1290;gab86252e82_0_142: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Next let’s meet James.  He is a daily business manager user, who frequently updates product descriptions, content slots, and search terms. He has Read/Write access to the listed modules plus the corresponding functional permissions.</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7"/>
        <p:cNvGrpSpPr/>
        <p:nvPr/>
      </p:nvGrpSpPr>
      <p:grpSpPr>
        <a:xfrm>
          <a:off x="0" y="0"/>
          <a:ext cx="0" cy="0"/>
          <a:chOff x="0" y="0"/>
          <a:chExt cx="0" cy="0"/>
        </a:xfrm>
      </p:grpSpPr>
      <p:sp>
        <p:nvSpPr>
          <p:cNvPr id="1298" name="Google Shape;1298;gab86252e82_0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9" name="Google Shape;1299;gab86252e82_0_15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This is Kate - she is a developer.  Her job entails code uploads, editing html, and creating new custom attributes.  Kate has R/W access to all site development modules in addition to customer log settings and Pipeline Profiler.  Kate does not need any functional permissions.</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ab86252e82_0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ab86252e82_0_15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2000"/>
              </a:spcBef>
              <a:spcAft>
                <a:spcPts val="0"/>
              </a:spcAft>
              <a:buNone/>
            </a:pPr>
            <a:r>
              <a:rPr lang="en">
                <a:solidFill>
                  <a:srgbClr val="111111"/>
                </a:solidFill>
                <a:highlight>
                  <a:srgbClr val="FFFFFF"/>
                </a:highlight>
              </a:rPr>
              <a:t>Now that we’ve talked about permissions and roles and how they work together, we can audit permission to roles or roles to permissions.  Let’s take a closer look.  If you have Business Manager “Admin” access, you can review “Roles &amp; Permissions” or “Permission Audit” under “Organization” in Business Manager</a:t>
            </a:r>
            <a:endParaRPr>
              <a:solidFill>
                <a:srgbClr val="111111"/>
              </a:solidFill>
              <a:highlight>
                <a:srgbClr val="FFFFFF"/>
              </a:highlight>
            </a:endParaRPr>
          </a:p>
          <a:p>
            <a:pPr marL="0" lvl="0" indent="0" algn="l" rtl="0">
              <a:spcBef>
                <a:spcPts val="200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9"/>
        <p:cNvGrpSpPr/>
        <p:nvPr/>
      </p:nvGrpSpPr>
      <p:grpSpPr>
        <a:xfrm>
          <a:off x="0" y="0"/>
          <a:ext cx="0" cy="0"/>
          <a:chOff x="0" y="0"/>
          <a:chExt cx="0" cy="0"/>
        </a:xfrm>
      </p:grpSpPr>
      <p:sp>
        <p:nvSpPr>
          <p:cNvPr id="1320" name="Google Shape;1320;gb740d32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1" name="Google Shape;1321;gb740d32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Keep in mind what I’m showing you is an employee sandbox.  Here we are looking at “Permission Audit”.  This allows you to select 1 permission and see all of the users who have access to it.  You can see their name, login ID, Access Level, Role and Last login.  If you have a lot of users, you can export this data to a CSV and then sort and filter as needed.</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b740d327dc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b740d327dc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Alternatively, you can review the “Roles” in your Business Manager instance and the permissions assigned to that role.  Again, this is an internal sandbox, so I’m showing you the “Administrator” role and I’ve clicked on “Functional Permissions” to see which ones are assigned to this role.  You can look at other tabs for additional permissions.  You can also click on the “Users” tab to see who has been assigned to the “Administrator” role.  Remember, you can have different roles with different permissions in staging vs. production.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6"/>
        <p:cNvGrpSpPr/>
        <p:nvPr/>
      </p:nvGrpSpPr>
      <p:grpSpPr>
        <a:xfrm>
          <a:off x="0" y="0"/>
          <a:ext cx="0" cy="0"/>
          <a:chOff x="0" y="0"/>
          <a:chExt cx="0" cy="0"/>
        </a:xfrm>
      </p:grpSpPr>
      <p:sp>
        <p:nvSpPr>
          <p:cNvPr id="1087" name="Google Shape;1087;gab86252e8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8" name="Google Shape;1088;gab86252e82_0_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400"/>
              <a:buFont typeface="Arial"/>
              <a:buNone/>
            </a:pPr>
            <a:r>
              <a:rPr lang="en" sz="1400" dirty="0">
                <a:solidFill>
                  <a:srgbClr val="262626"/>
                </a:solidFill>
              </a:rPr>
              <a:t>Please make all purchasing decisions on products and services that are currently available.</a:t>
            </a:r>
            <a:endParaRPr sz="1400" dirty="0"/>
          </a:p>
          <a:p>
            <a:pPr marL="0" lvl="0" indent="0" algn="l" rtl="0">
              <a:spcBef>
                <a:spcPts val="0"/>
              </a:spcBef>
              <a:spcAft>
                <a:spcPts val="0"/>
              </a:spcAft>
              <a:buClr>
                <a:schemeClr val="dk1"/>
              </a:buClr>
              <a:buSzPts val="1400"/>
              <a:buFont typeface="Arial"/>
              <a:buNone/>
            </a:pPr>
            <a:endParaRPr sz="1400" dirty="0"/>
          </a:p>
          <a:p>
            <a:pPr marL="0" lvl="0" indent="0" algn="l" rtl="0">
              <a:spcBef>
                <a:spcPts val="0"/>
              </a:spcBef>
              <a:spcAft>
                <a:spcPts val="0"/>
              </a:spcAft>
              <a:buNone/>
            </a:pPr>
            <a:endParaRPr sz="1400"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4"/>
        <p:cNvGrpSpPr/>
        <p:nvPr/>
      </p:nvGrpSpPr>
      <p:grpSpPr>
        <a:xfrm>
          <a:off x="0" y="0"/>
          <a:ext cx="0" cy="0"/>
          <a:chOff x="0" y="0"/>
          <a:chExt cx="0" cy="0"/>
        </a:xfrm>
      </p:grpSpPr>
      <p:sp>
        <p:nvSpPr>
          <p:cNvPr id="1345" name="Google Shape;1345;gab86252e82_0_1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6" name="Google Shape;1346;gab86252e82_0_169: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lnSpc>
                <a:spcPct val="115000"/>
              </a:lnSpc>
              <a:spcBef>
                <a:spcPts val="0"/>
              </a:spcBef>
              <a:spcAft>
                <a:spcPts val="0"/>
              </a:spcAft>
              <a:buClr>
                <a:schemeClr val="dk1"/>
              </a:buClr>
              <a:buSzPts val="1100"/>
              <a:buFont typeface="Arial"/>
              <a:buNone/>
            </a:pPr>
            <a:r>
              <a:rPr lang="en" dirty="0">
                <a:solidFill>
                  <a:schemeClr val="dk1"/>
                </a:solidFill>
              </a:rPr>
              <a:t>We’ve created this user audit worksheet to help you map out your roles and their associated permissions. Let’s take a look.  All of the permissions are grouped on the various tabs.  We have set up generic columns to represent roles.  This will help you think about tasks and users and how they work.  Additionally, I added a tab to represent “production”.  Please remember to assign privileges and an admin role sparingly to both staging and production, but especially to production.</a:t>
            </a:r>
            <a:endParaRPr dirty="0">
              <a:solidFill>
                <a:schemeClr val="dk1"/>
              </a:solidFill>
            </a:endParaRP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You can get a copy of this worksheet from the MFA Rollout Pack.</a:t>
            </a:r>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1"/>
        <p:cNvGrpSpPr/>
        <p:nvPr/>
      </p:nvGrpSpPr>
      <p:grpSpPr>
        <a:xfrm>
          <a:off x="0" y="0"/>
          <a:ext cx="0" cy="0"/>
          <a:chOff x="0" y="0"/>
          <a:chExt cx="0" cy="0"/>
        </a:xfrm>
      </p:grpSpPr>
      <p:sp>
        <p:nvSpPr>
          <p:cNvPr id="1352" name="Google Shape;1352;gaba59c95e6_0_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3" name="Google Shape;1353;gaba59c95e6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As we talk through permission to roles and roles to users, I want to bring this full circles to talk just briefly about team structure.</a:t>
            </a:r>
            <a:br>
              <a:rPr lang="en" dirty="0"/>
            </a:br>
            <a:endParaRPr dirty="0"/>
          </a:p>
          <a:p>
            <a:pPr marL="0" lvl="0" indent="0" algn="l" rtl="0">
              <a:spcBef>
                <a:spcPts val="0"/>
              </a:spcBef>
              <a:spcAft>
                <a:spcPts val="0"/>
              </a:spcAft>
              <a:buNone/>
            </a:pPr>
            <a:r>
              <a:rPr lang="en" dirty="0"/>
              <a:t>This chart illustrates how an organization can migrate up the “maturity pyramid” and grow their ongoing commerce team in a sensible way. This is the team that is responsible for “running the storefront” and all operational activities in a post-launch world.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Your team structure starts with some defined leadership roles - in the grey boxes along the top</a:t>
            </a:r>
            <a:endParaRPr dirty="0"/>
          </a:p>
          <a:p>
            <a:pPr marL="457200" lvl="0" indent="-298450" algn="l" rtl="0">
              <a:spcBef>
                <a:spcPts val="0"/>
              </a:spcBef>
              <a:spcAft>
                <a:spcPts val="0"/>
              </a:spcAft>
              <a:buSzPts val="1100"/>
              <a:buChar char="-"/>
            </a:pPr>
            <a:r>
              <a:rPr lang="en" dirty="0"/>
              <a:t>Operations</a:t>
            </a:r>
            <a:endParaRPr dirty="0"/>
          </a:p>
          <a:p>
            <a:pPr marL="457200" lvl="0" indent="-298450" algn="l" rtl="0">
              <a:spcBef>
                <a:spcPts val="0"/>
              </a:spcBef>
              <a:spcAft>
                <a:spcPts val="0"/>
              </a:spcAft>
              <a:buSzPts val="1100"/>
              <a:buChar char="-"/>
            </a:pPr>
            <a:r>
              <a:rPr lang="en" dirty="0"/>
              <a:t>Commerce</a:t>
            </a:r>
            <a:endParaRPr dirty="0"/>
          </a:p>
          <a:p>
            <a:pPr marL="457200" lvl="0" indent="-298450" algn="l" rtl="0">
              <a:spcBef>
                <a:spcPts val="0"/>
              </a:spcBef>
              <a:spcAft>
                <a:spcPts val="0"/>
              </a:spcAft>
              <a:buSzPts val="1100"/>
              <a:buChar char="-"/>
            </a:pPr>
            <a:r>
              <a:rPr lang="en" dirty="0"/>
              <a:t>and IT Leadership</a:t>
            </a:r>
            <a:endParaRPr dirty="0"/>
          </a:p>
          <a:p>
            <a:pPr marL="0" lvl="0" indent="0" algn="l" rtl="0">
              <a:spcBef>
                <a:spcPts val="0"/>
              </a:spcBef>
              <a:spcAft>
                <a:spcPts val="0"/>
              </a:spcAft>
              <a:buNone/>
            </a:pPr>
            <a:r>
              <a:rPr lang="en" dirty="0"/>
              <a:t>Some of these leadership roles might be combined to start but each should be covered by someone.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1</a:t>
            </a:r>
            <a:endParaRPr dirty="0"/>
          </a:p>
          <a:p>
            <a:pPr marL="0" lvl="0" indent="0" algn="l" rtl="0">
              <a:spcBef>
                <a:spcPts val="0"/>
              </a:spcBef>
              <a:spcAft>
                <a:spcPts val="0"/>
              </a:spcAft>
              <a:buNone/>
            </a:pPr>
            <a:r>
              <a:rPr lang="en" dirty="0"/>
              <a:t>This level is the most basic team structure. Minimum Viable Staffing. </a:t>
            </a:r>
            <a:endParaRPr dirty="0"/>
          </a:p>
          <a:p>
            <a:pPr marL="457200" lvl="0" indent="-298450" algn="l" rtl="0">
              <a:spcBef>
                <a:spcPts val="0"/>
              </a:spcBef>
              <a:spcAft>
                <a:spcPts val="0"/>
              </a:spcAft>
              <a:buSzPts val="1100"/>
              <a:buChar char="-"/>
            </a:pPr>
            <a:r>
              <a:rPr lang="en" dirty="0"/>
              <a:t>Developers or System Integrators - these are the resources that handle all coding, data loading, integration and storefront customization - these can be internal or external resources.</a:t>
            </a:r>
            <a:endParaRPr dirty="0"/>
          </a:p>
          <a:p>
            <a:pPr marL="457200" lvl="0" indent="-298450" algn="l" rtl="0">
              <a:spcBef>
                <a:spcPts val="0"/>
              </a:spcBef>
              <a:spcAft>
                <a:spcPts val="0"/>
              </a:spcAft>
              <a:buSzPts val="1100"/>
              <a:buChar char="-"/>
            </a:pPr>
            <a:r>
              <a:rPr lang="en" dirty="0"/>
              <a:t>Admin - this is your Salesforce admin &amp; Storefront admin - they are responsible for storefront configuration, deployment and maintenance.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We have seen customers launch with this team model but not without challenges. This is a very lean resource model and is typically NOT SUSTAINABLE - look for your Admin to quit within 6 months.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2 - We see many of our customers with teams at this level of maturity</a:t>
            </a:r>
            <a:endParaRPr dirty="0"/>
          </a:p>
          <a:p>
            <a:pPr marL="0" lvl="0" indent="0" algn="l" rtl="0">
              <a:spcBef>
                <a:spcPts val="0"/>
              </a:spcBef>
              <a:spcAft>
                <a:spcPts val="0"/>
              </a:spcAft>
              <a:buNone/>
            </a:pPr>
            <a:r>
              <a:rPr lang="en" dirty="0"/>
              <a:t>This level adds two key roles to your team and takes a lot of load off of your admin.</a:t>
            </a:r>
            <a:endParaRPr dirty="0"/>
          </a:p>
          <a:p>
            <a:pPr marL="457200" lvl="0" indent="-298450" algn="l" rtl="0">
              <a:spcBef>
                <a:spcPts val="0"/>
              </a:spcBef>
              <a:spcAft>
                <a:spcPts val="0"/>
              </a:spcAft>
              <a:buSzPts val="1100"/>
              <a:buChar char="-"/>
            </a:pPr>
            <a:r>
              <a:rPr lang="en" dirty="0"/>
              <a:t>Customer Support - </a:t>
            </a:r>
            <a:endParaRPr dirty="0"/>
          </a:p>
          <a:p>
            <a:pPr marL="914400" lvl="1" indent="-298450" algn="l" rtl="0">
              <a:spcBef>
                <a:spcPts val="0"/>
              </a:spcBef>
              <a:spcAft>
                <a:spcPts val="0"/>
              </a:spcAft>
              <a:buSzPts val="1100"/>
              <a:buChar char="-"/>
            </a:pPr>
            <a:r>
              <a:rPr lang="en" dirty="0"/>
              <a:t>This role will help manage customer issues, requests and updates within the storefront. </a:t>
            </a:r>
            <a:endParaRPr dirty="0"/>
          </a:p>
          <a:p>
            <a:pPr marL="914400" lvl="1" indent="-298450" algn="l" rtl="0">
              <a:spcBef>
                <a:spcPts val="0"/>
              </a:spcBef>
              <a:spcAft>
                <a:spcPts val="0"/>
              </a:spcAft>
              <a:buSzPts val="1100"/>
              <a:buChar char="-"/>
            </a:pPr>
            <a:r>
              <a:rPr lang="en" dirty="0"/>
              <a:t>They will troubleshoot orders AND handle ad-hoc customer requests </a:t>
            </a:r>
            <a:endParaRPr dirty="0"/>
          </a:p>
          <a:p>
            <a:pPr marL="914400" lvl="1" indent="-298450" algn="l" rtl="0">
              <a:spcBef>
                <a:spcPts val="0"/>
              </a:spcBef>
              <a:spcAft>
                <a:spcPts val="0"/>
              </a:spcAft>
              <a:buSzPts val="1100"/>
              <a:buChar char="-"/>
            </a:pPr>
            <a:r>
              <a:rPr lang="en" dirty="0"/>
              <a:t>It’s also a valuable input to site issues and enhancements for your roadmap </a:t>
            </a:r>
            <a:endParaRPr dirty="0"/>
          </a:p>
          <a:p>
            <a:pPr marL="914400" lvl="0" indent="0" algn="l" rtl="0">
              <a:spcBef>
                <a:spcPts val="0"/>
              </a:spcBef>
              <a:spcAft>
                <a:spcPts val="0"/>
              </a:spcAft>
              <a:buNone/>
            </a:pPr>
            <a:endParaRPr dirty="0"/>
          </a:p>
          <a:p>
            <a:pPr marL="457200" lvl="0" indent="-298450" algn="l" rtl="0">
              <a:spcBef>
                <a:spcPts val="0"/>
              </a:spcBef>
              <a:spcAft>
                <a:spcPts val="0"/>
              </a:spcAft>
              <a:buSzPts val="1100"/>
              <a:buChar char="-"/>
            </a:pPr>
            <a:r>
              <a:rPr lang="en" dirty="0"/>
              <a:t>Marketing / Merchandising - at this maturity level might be combined roles</a:t>
            </a:r>
            <a:endParaRPr dirty="0"/>
          </a:p>
          <a:p>
            <a:pPr marL="914400" lvl="1" indent="-298450" algn="l" rtl="0">
              <a:spcBef>
                <a:spcPts val="0"/>
              </a:spcBef>
              <a:spcAft>
                <a:spcPts val="0"/>
              </a:spcAft>
              <a:buSzPts val="1100"/>
              <a:buChar char="-"/>
            </a:pPr>
            <a:r>
              <a:rPr lang="en" dirty="0"/>
              <a:t>They will handle setting up your site categories, search, SEO, email campaigns, or social campaigns</a:t>
            </a:r>
            <a:endParaRPr dirty="0"/>
          </a:p>
          <a:p>
            <a:pPr marL="914400" lvl="1" indent="-298450" algn="l" rtl="0">
              <a:spcBef>
                <a:spcPts val="0"/>
              </a:spcBef>
              <a:spcAft>
                <a:spcPts val="0"/>
              </a:spcAft>
              <a:buSzPts val="1100"/>
              <a:buChar char="-"/>
            </a:pPr>
            <a:r>
              <a:rPr lang="en" dirty="0"/>
              <a:t>Your Merchandiser will also work on product setup, product content optimization, and promotions And will probably handle analytics and reporting for the site</a:t>
            </a:r>
            <a:endParaRPr dirty="0"/>
          </a:p>
          <a:p>
            <a:pPr marL="0" lvl="0" indent="0" algn="l" rtl="0">
              <a:spcBef>
                <a:spcPts val="0"/>
              </a:spcBef>
              <a:spcAft>
                <a:spcPts val="0"/>
              </a:spcAft>
              <a:buNone/>
            </a:pPr>
            <a:r>
              <a:rPr lang="en" dirty="0"/>
              <a:t>That’s A LOT</a:t>
            </a:r>
            <a:endParaRPr dirty="0"/>
          </a:p>
          <a:p>
            <a:pPr marL="0" lvl="0" indent="0" algn="l" rtl="0">
              <a:spcBef>
                <a:spcPts val="0"/>
              </a:spcBef>
              <a:spcAft>
                <a:spcPts val="0"/>
              </a:spcAft>
              <a:buNone/>
            </a:pPr>
            <a:r>
              <a:rPr lang="en" dirty="0"/>
              <a:t>( build)</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3 - we see more of our MATURE customers operating at this level</a:t>
            </a:r>
            <a:endParaRPr dirty="0"/>
          </a:p>
          <a:p>
            <a:pPr marL="0" lvl="0" indent="0" algn="l" rtl="0">
              <a:spcBef>
                <a:spcPts val="0"/>
              </a:spcBef>
              <a:spcAft>
                <a:spcPts val="0"/>
              </a:spcAft>
              <a:buNone/>
            </a:pPr>
            <a:r>
              <a:rPr lang="en" dirty="0"/>
              <a:t>Here we break out two new roles on the eCommerce team</a:t>
            </a:r>
            <a:endParaRPr dirty="0"/>
          </a:p>
          <a:p>
            <a:pPr marL="457200" lvl="0" indent="-298450" algn="l" rtl="0">
              <a:spcBef>
                <a:spcPts val="0"/>
              </a:spcBef>
              <a:spcAft>
                <a:spcPts val="0"/>
              </a:spcAft>
              <a:buSzPts val="1100"/>
              <a:buChar char="-"/>
            </a:pPr>
            <a:r>
              <a:rPr lang="en" dirty="0"/>
              <a:t>Feedback, Analytics &amp; Reporting</a:t>
            </a:r>
            <a:endParaRPr dirty="0"/>
          </a:p>
          <a:p>
            <a:pPr marL="914400" lvl="1" indent="-298450" algn="l" rtl="0">
              <a:spcBef>
                <a:spcPts val="0"/>
              </a:spcBef>
              <a:spcAft>
                <a:spcPts val="0"/>
              </a:spcAft>
              <a:buSzPts val="1100"/>
              <a:buChar char="-"/>
            </a:pPr>
            <a:r>
              <a:rPr lang="en" dirty="0"/>
              <a:t>This role would be responsible for pulling together data from web analytics, marketing analytics, salesforce and internal ERP and data warehouses.</a:t>
            </a:r>
            <a:endParaRPr dirty="0"/>
          </a:p>
          <a:p>
            <a:pPr marL="914400" lvl="1" indent="-298450" algn="l" rtl="0">
              <a:spcBef>
                <a:spcPts val="0"/>
              </a:spcBef>
              <a:spcAft>
                <a:spcPts val="0"/>
              </a:spcAft>
              <a:buSzPts val="1100"/>
              <a:buChar char="-"/>
            </a:pPr>
            <a:r>
              <a:rPr lang="en" dirty="0"/>
              <a:t>This data will be presented across the business in dashboard form with insights and recommendations called out</a:t>
            </a:r>
            <a:endParaRPr dirty="0"/>
          </a:p>
          <a:p>
            <a:pPr marL="914400" lvl="1" indent="-298450" algn="l" rtl="0">
              <a:spcBef>
                <a:spcPts val="0"/>
              </a:spcBef>
              <a:spcAft>
                <a:spcPts val="0"/>
              </a:spcAft>
              <a:buSzPts val="1100"/>
              <a:buChar char="-"/>
            </a:pPr>
            <a:r>
              <a:rPr lang="en" dirty="0"/>
              <a:t>This role will also set up a CSAT surveying and monitoring program to help the team understand issues affecting customers</a:t>
            </a:r>
            <a:endParaRPr dirty="0"/>
          </a:p>
          <a:p>
            <a:pPr marL="914400" lvl="0" indent="0" algn="l" rtl="0">
              <a:spcBef>
                <a:spcPts val="0"/>
              </a:spcBef>
              <a:spcAft>
                <a:spcPts val="0"/>
              </a:spcAft>
              <a:buNone/>
            </a:pPr>
            <a:endParaRPr dirty="0"/>
          </a:p>
          <a:p>
            <a:pPr marL="457200" lvl="0" indent="-298450" algn="l" rtl="0">
              <a:spcBef>
                <a:spcPts val="0"/>
              </a:spcBef>
              <a:spcAft>
                <a:spcPts val="0"/>
              </a:spcAft>
              <a:buClr>
                <a:schemeClr val="dk1"/>
              </a:buClr>
              <a:buSzPts val="1100"/>
              <a:buChar char="-"/>
            </a:pPr>
            <a:r>
              <a:rPr lang="en" dirty="0">
                <a:solidFill>
                  <a:schemeClr val="dk1"/>
                </a:solidFill>
              </a:rPr>
              <a:t>Marketing &amp; Merchandising - although they are in the same box on the chart - we see these roles broken out </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Marketing - focused solely on driving traffic and promoting the storefront and engagement</a:t>
            </a:r>
            <a:endParaRPr dirty="0">
              <a:solidFill>
                <a:schemeClr val="dk1"/>
              </a:solidFill>
            </a:endParaRPr>
          </a:p>
          <a:p>
            <a:pPr marL="914400" lvl="1" indent="-298450" algn="l" rtl="0">
              <a:spcBef>
                <a:spcPts val="0"/>
              </a:spcBef>
              <a:spcAft>
                <a:spcPts val="0"/>
              </a:spcAft>
              <a:buClr>
                <a:schemeClr val="dk1"/>
              </a:buClr>
              <a:buSzPts val="1100"/>
              <a:buChar char="-"/>
            </a:pPr>
            <a:r>
              <a:rPr lang="en" dirty="0">
                <a:solidFill>
                  <a:schemeClr val="dk1"/>
                </a:solidFill>
              </a:rPr>
              <a:t>Merchandising - focused on assortment optimization, pricing, personalization</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(build)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Level 4 - these are the most mature B2C commerce teams and this level is an aspirational goal for many of our customers</a:t>
            </a:r>
            <a:endParaRPr dirty="0"/>
          </a:p>
          <a:p>
            <a:pPr marL="0" lvl="0" indent="0" algn="l" rtl="0">
              <a:spcBef>
                <a:spcPts val="0"/>
              </a:spcBef>
              <a:spcAft>
                <a:spcPts val="0"/>
              </a:spcAft>
              <a:buNone/>
            </a:pPr>
            <a:r>
              <a:rPr lang="en" dirty="0"/>
              <a:t>Here we add some key roles and break out others.</a:t>
            </a:r>
            <a:endParaRPr dirty="0"/>
          </a:p>
          <a:p>
            <a:pPr marL="457200" lvl="0" indent="-298450" algn="l" rtl="0">
              <a:spcBef>
                <a:spcPts val="0"/>
              </a:spcBef>
              <a:spcAft>
                <a:spcPts val="0"/>
              </a:spcAft>
              <a:buSzPts val="1100"/>
              <a:buChar char="-"/>
            </a:pPr>
            <a:r>
              <a:rPr lang="en" dirty="0"/>
              <a:t>Product Owners or Product Manager</a:t>
            </a:r>
            <a:endParaRPr dirty="0"/>
          </a:p>
          <a:p>
            <a:pPr marL="914400" lvl="1" indent="-298450" algn="l" rtl="0">
              <a:spcBef>
                <a:spcPts val="0"/>
              </a:spcBef>
              <a:spcAft>
                <a:spcPts val="0"/>
              </a:spcAft>
              <a:buSzPts val="1100"/>
              <a:buChar char="-"/>
            </a:pPr>
            <a:r>
              <a:rPr lang="en" dirty="0"/>
              <a:t>Responsible for identifying new capabilities or optimizing existing features on the site that will move the revenue needle</a:t>
            </a:r>
            <a:endParaRPr dirty="0"/>
          </a:p>
          <a:p>
            <a:pPr marL="914400" lvl="1" indent="-298450" algn="l" rtl="0">
              <a:spcBef>
                <a:spcPts val="0"/>
              </a:spcBef>
              <a:spcAft>
                <a:spcPts val="0"/>
              </a:spcAft>
              <a:buSzPts val="1100"/>
              <a:buChar char="-"/>
            </a:pPr>
            <a:r>
              <a:rPr lang="en" dirty="0"/>
              <a:t>Responsible for roadmap, prioritization and coordination with IT and other teams</a:t>
            </a:r>
            <a:endParaRPr dirty="0"/>
          </a:p>
          <a:p>
            <a:pPr marL="914400" lvl="1" indent="-298450" algn="l" rtl="0">
              <a:spcBef>
                <a:spcPts val="0"/>
              </a:spcBef>
              <a:spcAft>
                <a:spcPts val="0"/>
              </a:spcAft>
              <a:buSzPts val="1100"/>
              <a:buChar char="-"/>
            </a:pPr>
            <a:r>
              <a:rPr lang="en" dirty="0"/>
              <a:t>They might own a single area of the site and the KPIs associated with it such as:</a:t>
            </a:r>
            <a:endParaRPr dirty="0"/>
          </a:p>
          <a:p>
            <a:pPr marL="1371600" lvl="2" indent="-298450" algn="l" rtl="0">
              <a:spcBef>
                <a:spcPts val="0"/>
              </a:spcBef>
              <a:spcAft>
                <a:spcPts val="0"/>
              </a:spcAft>
              <a:buSzPts val="1100"/>
              <a:buChar char="-"/>
            </a:pPr>
            <a:r>
              <a:rPr lang="en" dirty="0"/>
              <a:t>Search &amp; Browse &amp; PDP - “the top of the funnel”</a:t>
            </a:r>
            <a:endParaRPr dirty="0"/>
          </a:p>
          <a:p>
            <a:pPr marL="1371600" lvl="2" indent="-298450" algn="l" rtl="0">
              <a:spcBef>
                <a:spcPts val="0"/>
              </a:spcBef>
              <a:spcAft>
                <a:spcPts val="0"/>
              </a:spcAft>
              <a:buSzPts val="1100"/>
              <a:buChar char="-"/>
            </a:pPr>
            <a:r>
              <a:rPr lang="en" dirty="0"/>
              <a:t>Cart, Checkout &amp; Payment - “the bottom of the funnel”</a:t>
            </a:r>
            <a:endParaRPr dirty="0"/>
          </a:p>
          <a:p>
            <a:pPr marL="1371600" lvl="2" indent="-298450" algn="l" rtl="0">
              <a:spcBef>
                <a:spcPts val="0"/>
              </a:spcBef>
              <a:spcAft>
                <a:spcPts val="0"/>
              </a:spcAft>
              <a:buSzPts val="1100"/>
              <a:buChar char="-"/>
            </a:pPr>
            <a:r>
              <a:rPr lang="en" dirty="0"/>
              <a:t>My Account, My Orders, My lists - “the self-service area”</a:t>
            </a:r>
            <a:endParaRPr dirty="0"/>
          </a:p>
          <a:p>
            <a:pPr marL="914400" lvl="1" indent="-298450" algn="l" rtl="0">
              <a:spcBef>
                <a:spcPts val="0"/>
              </a:spcBef>
              <a:spcAft>
                <a:spcPts val="0"/>
              </a:spcAft>
              <a:buSzPts val="1100"/>
              <a:buChar char="-"/>
            </a:pPr>
            <a:r>
              <a:rPr lang="en" dirty="0"/>
              <a:t>As a former eCommerce Product Manager - Having a mature ecommerce product management program is a keystone to a mature team</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This is obviously an example, but the point is if you don’t have the right roles in place you get these side-effects:</a:t>
            </a:r>
            <a:endParaRPr dirty="0"/>
          </a:p>
          <a:p>
            <a:pPr marL="457200" lvl="0" indent="-298450" algn="l" rtl="0">
              <a:spcBef>
                <a:spcPts val="0"/>
              </a:spcBef>
              <a:spcAft>
                <a:spcPts val="0"/>
              </a:spcAft>
              <a:buSzPts val="1100"/>
              <a:buChar char="-"/>
            </a:pPr>
            <a:r>
              <a:rPr lang="en" dirty="0"/>
              <a:t>People wearing too many hats - details are missed and revenue is not optimized</a:t>
            </a:r>
            <a:endParaRPr dirty="0"/>
          </a:p>
          <a:p>
            <a:pPr marL="457200" lvl="0" indent="-298450" algn="l" rtl="0">
              <a:spcBef>
                <a:spcPts val="0"/>
              </a:spcBef>
              <a:spcAft>
                <a:spcPts val="0"/>
              </a:spcAft>
              <a:buSzPts val="1100"/>
              <a:buChar char="-"/>
            </a:pPr>
            <a:r>
              <a:rPr lang="en" dirty="0"/>
              <a:t>Your site does not engage your customers - That’s a recipe for 1-time only buyers</a:t>
            </a:r>
            <a:endParaRPr dirty="0"/>
          </a:p>
          <a:p>
            <a:pPr marL="457200" lvl="0" indent="-298450" algn="l" rtl="0">
              <a:spcBef>
                <a:spcPts val="0"/>
              </a:spcBef>
              <a:spcAft>
                <a:spcPts val="0"/>
              </a:spcAft>
              <a:buSzPts val="1100"/>
              <a:buChar char="-"/>
            </a:pPr>
            <a:r>
              <a:rPr lang="en" dirty="0"/>
              <a:t>Nobody owns any KPIs and nobody drives the outcomes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To avoid any of those scenarios you will want to look ahead and anticipate your next team roles before you actually NEED them.</a:t>
            </a:r>
            <a:endParaRPr dirty="0"/>
          </a:p>
          <a:p>
            <a:pPr marL="0" lvl="0" indent="0" algn="l" rtl="0">
              <a:spcBef>
                <a:spcPts val="0"/>
              </a:spcBef>
              <a:spcAft>
                <a:spcPts val="0"/>
              </a:spcAft>
              <a:buNone/>
            </a:pPr>
            <a:r>
              <a:rPr lang="en" dirty="0"/>
              <a:t>Work to review your team structure regularly and maintain a good pipeline of potential hires for your next roles.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You might start out playing stickball where you play many positions, but you should work to build a baseball team, where roles become more focused and value-add.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 dirty="0"/>
              <a:t> </a:t>
            </a:r>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0"/>
        <p:cNvGrpSpPr/>
        <p:nvPr/>
      </p:nvGrpSpPr>
      <p:grpSpPr>
        <a:xfrm>
          <a:off x="0" y="0"/>
          <a:ext cx="0" cy="0"/>
          <a:chOff x="0" y="0"/>
          <a:chExt cx="0" cy="0"/>
        </a:xfrm>
      </p:grpSpPr>
      <p:sp>
        <p:nvSpPr>
          <p:cNvPr id="1401" name="Google Shape;1401;gaba59c95e6_0_1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2" name="Google Shape;1402;gaba59c95e6_0_1476: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7" name="Google Shape;1407;gaba59c95e6_0_14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8" name="Google Shape;1408;gaba59c95e6_0_1471: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gab86252e82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5" name="Google Shape;1115;gab86252e82_0_30: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endParaRPr dirty="0">
              <a:latin typeface="Salesforce Sans"/>
              <a:ea typeface="Salesforce Sans"/>
              <a:cs typeface="Salesforce Sans"/>
              <a:sym typeface="Salesforce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Google Shape;1141;gab86252e82_0_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2" name="Google Shape;1142;gab86252e82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rPr>
              <a:t>An organized team enables efficiency, avoids rework, delays and cycles of blame when things go wrong.</a:t>
            </a:r>
            <a:endParaRPr>
              <a:solidFill>
                <a:schemeClr val="dk1"/>
              </a:solidFill>
            </a:endParaRPr>
          </a:p>
          <a:p>
            <a:pPr marL="0" lvl="0" indent="0" algn="l" rtl="0">
              <a:spcBef>
                <a:spcPts val="0"/>
              </a:spcBef>
              <a:spcAft>
                <a:spcPts val="0"/>
              </a:spcAft>
              <a:buNone/>
            </a:pPr>
            <a:r>
              <a:rPr lang="en">
                <a:solidFill>
                  <a:schemeClr val="dk1"/>
                </a:solidFill>
              </a:rPr>
              <a:t>An organized team also has an easier transition for operational, development, merchandising, and other activities.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Being proactive is key - a well organized team brings together stakeholders to ensure all activities are covered specifically.  That each team member has the right tools and knowledge to complete their tasks.</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Consider an unorganized team: Does one member of the team know the other’s responsibilities?  Is there reliance or even assumptions that someone else is completing critical tasks?  Have permissions been granted?  Are back-ups identified?</a:t>
            </a:r>
            <a:endParaRPr>
              <a:solidFill>
                <a:schemeClr val="dk1"/>
              </a:solidFill>
            </a:endParaRPr>
          </a:p>
          <a:p>
            <a:pPr marL="0" lvl="0" indent="0" algn="l" rtl="0">
              <a:spcBef>
                <a:spcPts val="0"/>
              </a:spcBef>
              <a:spcAft>
                <a:spcPts val="0"/>
              </a:spcAft>
              <a:buNone/>
            </a:pPr>
            <a:endParaRPr>
              <a:solidFill>
                <a:schemeClr val="dk1"/>
              </a:solidFill>
            </a:endParaRPr>
          </a:p>
          <a:p>
            <a:pPr marL="0" lvl="0" indent="0" algn="l" rtl="0">
              <a:spcBef>
                <a:spcPts val="0"/>
              </a:spcBef>
              <a:spcAft>
                <a:spcPts val="0"/>
              </a:spcAft>
              <a:buNone/>
            </a:pPr>
            <a:r>
              <a:rPr lang="en">
                <a:solidFill>
                  <a:schemeClr val="dk1"/>
                </a:solidFill>
              </a:rPr>
              <a:t>Today we’ll talk about how to review your users permissions, roles, and purpose within Business Manager, but these concepts apply to not only other CC applications, but also across SF and other 3rd party applications.</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ab86252e82_0_49:notes"/>
          <p:cNvSpPr txBox="1">
            <a:spLocks noGrp="1"/>
          </p:cNvSpPr>
          <p:nvPr>
            <p:ph type="body" idx="1"/>
          </p:nvPr>
        </p:nvSpPr>
        <p:spPr>
          <a:xfrm>
            <a:off x="399118" y="4343400"/>
            <a:ext cx="60597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Let’s get into the user audit</a:t>
            </a:r>
            <a:endParaRPr sz="1400"/>
          </a:p>
        </p:txBody>
      </p:sp>
      <p:sp>
        <p:nvSpPr>
          <p:cNvPr id="1149" name="Google Shape;1149;gab86252e82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ab86252e82_0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ab86252e82_0_53: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marR="0" lvl="0" indent="0" algn="l" rtl="0">
              <a:lnSpc>
                <a:spcPct val="100000"/>
              </a:lnSpc>
              <a:spcBef>
                <a:spcPts val="500"/>
              </a:spcBef>
              <a:spcAft>
                <a:spcPts val="0"/>
              </a:spcAft>
              <a:buNone/>
            </a:pPr>
            <a:r>
              <a:rPr lang="en">
                <a:latin typeface="Salesforce Sans"/>
                <a:ea typeface="Salesforce Sans"/>
                <a:cs typeface="Salesforce Sans"/>
                <a:sym typeface="Salesforce Sans"/>
              </a:rPr>
              <a:t>Before we dive into Best practices, let’s review some key terms important to the audit process.  First, least privilege.  This concept is critical to building your team.  Every member does not need the same permissions and in fact, many members only need minimal permissions to do their job, so why give them more?  A privileged user is a member of your team that has specific high-level permissions that are required to do their job.  Privileged users should also be created using the principle of least privilege, however, they use certain modules and tasks that should not be used by the entire user community.  And lastly, an ADMIN is your go-to person for profile management and possibly wears many other hats.  In the context of an audit, we’re talking about an ADMIN who manages the rest of the user group and their profiles.  </a:t>
            </a:r>
            <a:endParaRPr>
              <a:latin typeface="Salesforce Sans"/>
              <a:ea typeface="Salesforce Sans"/>
              <a:cs typeface="Salesforce Sans"/>
              <a:sym typeface="Salesforce San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9"/>
        <p:cNvGrpSpPr/>
        <p:nvPr/>
      </p:nvGrpSpPr>
      <p:grpSpPr>
        <a:xfrm>
          <a:off x="0" y="0"/>
          <a:ext cx="0" cy="0"/>
          <a:chOff x="0" y="0"/>
          <a:chExt cx="0" cy="0"/>
        </a:xfrm>
      </p:grpSpPr>
      <p:sp>
        <p:nvSpPr>
          <p:cNvPr id="1170" name="Google Shape;1170;gab86252e82_0_39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1" name="Google Shape;1171;gab86252e82_0_3975: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Clr>
                <a:srgbClr val="205CA0"/>
              </a:buClr>
              <a:buSzPts val="1100"/>
              <a:buFont typeface="Arial"/>
              <a:buNone/>
            </a:pPr>
            <a:r>
              <a:rPr lang="en">
                <a:solidFill>
                  <a:schemeClr val="dk1"/>
                </a:solidFill>
              </a:rPr>
              <a:t>Let’s review the best practices for creating your Security Success Path</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A layered approach to security is when you combine multiple security controls to protect resources and data. This creates a defense in depth, if one layer or mechanism fails another will be in place to help avoid an account or data compromise. </a:t>
            </a:r>
            <a:endParaRPr>
              <a:solidFill>
                <a:schemeClr val="dk1"/>
              </a:solidFill>
            </a:endParaRPr>
          </a:p>
          <a:p>
            <a:pPr marL="0" lvl="0" indent="0" algn="l" rtl="0">
              <a:spcBef>
                <a:spcPts val="0"/>
              </a:spcBef>
              <a:spcAft>
                <a:spcPts val="0"/>
              </a:spcAft>
              <a:buClr>
                <a:srgbClr val="205CA0"/>
              </a:buClr>
              <a:buSzPts val="1100"/>
              <a:buFont typeface="Arial"/>
              <a:buNone/>
            </a:pPr>
            <a:endParaRPr>
              <a:solidFill>
                <a:schemeClr val="dk1"/>
              </a:solidFill>
            </a:endParaRPr>
          </a:p>
          <a:p>
            <a:pPr marL="0" lvl="0" indent="0" algn="l" rtl="0">
              <a:spcBef>
                <a:spcPts val="0"/>
              </a:spcBef>
              <a:spcAft>
                <a:spcPts val="0"/>
              </a:spcAft>
              <a:buClr>
                <a:srgbClr val="205CA0"/>
              </a:buClr>
              <a:buSzPts val="1100"/>
              <a:buFont typeface="Arial"/>
              <a:buNone/>
            </a:pPr>
            <a:r>
              <a:rPr lang="en">
                <a:solidFill>
                  <a:schemeClr val="dk1"/>
                </a:solidFill>
              </a:rPr>
              <a:t>There is no replacement for knowing who is accessing resources and from where they are being accessed. Situational awareness can be attained by continuously monitoring your logs and activity in critical business systems and applications like Business Manager. </a:t>
            </a:r>
            <a:endParaRPr>
              <a:latin typeface="Salesforce Sans"/>
              <a:ea typeface="Salesforce Sans"/>
              <a:cs typeface="Salesforce Sans"/>
              <a:sym typeface="Salesforce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7"/>
        <p:cNvGrpSpPr/>
        <p:nvPr/>
      </p:nvGrpSpPr>
      <p:grpSpPr>
        <a:xfrm>
          <a:off x="0" y="0"/>
          <a:ext cx="0" cy="0"/>
          <a:chOff x="0" y="0"/>
          <a:chExt cx="0" cy="0"/>
        </a:xfrm>
      </p:grpSpPr>
      <p:sp>
        <p:nvSpPr>
          <p:cNvPr id="1188" name="Google Shape;1188;gab86252e82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9" name="Google Shape;1189;gab86252e82_0_87:notes"/>
          <p:cNvSpPr txBox="1">
            <a:spLocks noGrp="1"/>
          </p:cNvSpPr>
          <p:nvPr>
            <p:ph type="body" idx="1"/>
          </p:nvPr>
        </p:nvSpPr>
        <p:spPr>
          <a:xfrm>
            <a:off x="399118" y="4343399"/>
            <a:ext cx="6059700" cy="4114800"/>
          </a:xfrm>
          <a:prstGeom prst="rect">
            <a:avLst/>
          </a:prstGeom>
          <a:noFill/>
          <a:ln>
            <a:noFill/>
          </a:ln>
        </p:spPr>
        <p:txBody>
          <a:bodyPr spcFirstLastPara="1" wrap="square" lIns="89600" tIns="89600" rIns="89600" bIns="89600" anchor="ctr" anchorCtr="0">
            <a:noAutofit/>
          </a:bodyPr>
          <a:lstStyle/>
          <a:p>
            <a:pPr marL="0" lvl="0" indent="0" algn="l" rtl="0">
              <a:spcBef>
                <a:spcPts val="0"/>
              </a:spcBef>
              <a:spcAft>
                <a:spcPts val="0"/>
              </a:spcAft>
              <a:buNone/>
            </a:pPr>
            <a:r>
              <a:rPr lang="en"/>
              <a:t>Why do we think an audit is a good use of your time?  This is a chance to review and update a user’s permissions, creating roles that work for your organization with permissions needed to run and optimize your sites, while assigning your users only what they need to do their job.  This not only reduces your security risk, it reduces errors that can be replicated into your production site.</a:t>
            </a:r>
            <a:endParaRPr/>
          </a:p>
          <a:p>
            <a:pPr marL="0" lvl="0" indent="0" algn="l" rtl="0">
              <a:spcBef>
                <a:spcPts val="0"/>
              </a:spcBef>
              <a:spcAft>
                <a:spcPts val="0"/>
              </a:spcAft>
              <a:buNone/>
            </a:pPr>
            <a:r>
              <a:rPr lang="en"/>
              <a:t>It’s also important to audit 3rd party partners such as system integrators and call centers.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gab86252e82_0_35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6" name="Google Shape;1196;gab86252e82_0_35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1000"/>
              </a:spcBef>
              <a:spcAft>
                <a:spcPts val="0"/>
              </a:spcAft>
              <a:buNone/>
            </a:pPr>
            <a:r>
              <a:rPr lang="en" sz="1200"/>
              <a:t>Doing an inventory of all existing Salesforce users provides a view of where you are currently, which can be mapped to where you’d like to be. As part of this audit:</a:t>
            </a:r>
            <a:endParaRPr sz="1200"/>
          </a:p>
          <a:p>
            <a:pPr marL="457200" lvl="0" indent="-304800" algn="l" rtl="0">
              <a:spcBef>
                <a:spcPts val="500"/>
              </a:spcBef>
              <a:spcAft>
                <a:spcPts val="0"/>
              </a:spcAft>
              <a:buSzPts val="1200"/>
              <a:buChar char="●"/>
            </a:pPr>
            <a:r>
              <a:rPr lang="en" sz="1200"/>
              <a:t>Identify the types of users and roles that exist, such as admins, contractors, and non-human accounts. </a:t>
            </a:r>
            <a:endParaRPr sz="1200"/>
          </a:p>
          <a:p>
            <a:pPr marL="457200" lvl="0" indent="-304800" algn="l" rtl="0">
              <a:spcBef>
                <a:spcPts val="500"/>
              </a:spcBef>
              <a:spcAft>
                <a:spcPts val="0"/>
              </a:spcAft>
              <a:buSzPts val="1200"/>
              <a:buChar char="●"/>
            </a:pPr>
            <a:r>
              <a:rPr lang="en" sz="1200"/>
              <a:t>Catalog the permissions that are assigned to each user. </a:t>
            </a:r>
            <a:endParaRPr sz="1200"/>
          </a:p>
          <a:p>
            <a:pPr marL="457200" lvl="0" indent="-304800" algn="l" rtl="0">
              <a:spcBef>
                <a:spcPts val="500"/>
              </a:spcBef>
              <a:spcAft>
                <a:spcPts val="0"/>
              </a:spcAft>
              <a:buSzPts val="1200"/>
              <a:buChar char="●"/>
            </a:pPr>
            <a:r>
              <a:rPr lang="en" sz="1200"/>
              <a:t>Ask some questions:</a:t>
            </a:r>
            <a:endParaRPr sz="1200"/>
          </a:p>
          <a:p>
            <a:pPr marL="914400" lvl="1" indent="-304800" algn="l" rtl="0">
              <a:spcBef>
                <a:spcPts val="500"/>
              </a:spcBef>
              <a:spcAft>
                <a:spcPts val="0"/>
              </a:spcAft>
              <a:buSzPts val="1200"/>
              <a:buChar char="○"/>
            </a:pPr>
            <a:r>
              <a:rPr lang="en" sz="1050">
                <a:solidFill>
                  <a:srgbClr val="3C4043"/>
                </a:solidFill>
                <a:highlight>
                  <a:srgbClr val="FFFFFF"/>
                </a:highlight>
                <a:latin typeface="Roboto"/>
                <a:ea typeface="Roboto"/>
                <a:cs typeface="Roboto"/>
                <a:sym typeface="Roboto"/>
              </a:rPr>
              <a:t>Who are your privileged users? This is the highest priority group of users to enable for MFA.</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Do all privileged users need the perms they have? If not, that's an unnecessary risk that admins can dial back.</a:t>
            </a:r>
            <a:endParaRPr sz="1050">
              <a:solidFill>
                <a:srgbClr val="3C4043"/>
              </a:solidFill>
              <a:highlight>
                <a:srgbClr val="FFFFFF"/>
              </a:highlight>
              <a:latin typeface="Roboto"/>
              <a:ea typeface="Roboto"/>
              <a:cs typeface="Roboto"/>
              <a:sym typeface="Roboto"/>
            </a:endParaRPr>
          </a:p>
          <a:p>
            <a:pPr marL="914400" lvl="1" indent="-295275" algn="l" rtl="0">
              <a:spcBef>
                <a:spcPts val="500"/>
              </a:spcBef>
              <a:spcAft>
                <a:spcPts val="0"/>
              </a:spcAft>
              <a:buClr>
                <a:srgbClr val="3C4043"/>
              </a:buClr>
              <a:buSzPts val="1050"/>
              <a:buFont typeface="Roboto"/>
              <a:buChar char="○"/>
            </a:pPr>
            <a:r>
              <a:rPr lang="en" sz="1050">
                <a:solidFill>
                  <a:srgbClr val="3C4043"/>
                </a:solidFill>
                <a:highlight>
                  <a:srgbClr val="FFFFFF"/>
                </a:highlight>
                <a:latin typeface="Roboto"/>
                <a:ea typeface="Roboto"/>
                <a:cs typeface="Roboto"/>
                <a:sym typeface="Roboto"/>
              </a:rPr>
              <a:t>If you’re going to enable MFA in phases, which are the logical groups of users to enable first?</a:t>
            </a:r>
            <a:endParaRPr sz="1050">
              <a:solidFill>
                <a:srgbClr val="3C4043"/>
              </a:solidFill>
              <a:highlight>
                <a:srgbClr val="FFFFFF"/>
              </a:highlight>
              <a:latin typeface="Roboto"/>
              <a:ea typeface="Roboto"/>
              <a:cs typeface="Roboto"/>
              <a:sym typeface="Roboto"/>
            </a:endParaRPr>
          </a:p>
          <a:p>
            <a:pPr marL="0" lvl="0" indent="0" algn="l" rtl="0">
              <a:spcBef>
                <a:spcPts val="1000"/>
              </a:spcBef>
              <a:spcAft>
                <a:spcPts val="0"/>
              </a:spcAft>
              <a:buNone/>
            </a:pPr>
            <a:r>
              <a:rPr lang="en" sz="1200"/>
              <a:t>Doing this exercise has several benefits:</a:t>
            </a:r>
            <a:endParaRPr sz="1200"/>
          </a:p>
          <a:p>
            <a:pPr marL="457200" lvl="0" indent="-304800" algn="l" rtl="0">
              <a:spcBef>
                <a:spcPts val="1000"/>
              </a:spcBef>
              <a:spcAft>
                <a:spcPts val="0"/>
              </a:spcAft>
              <a:buSzPts val="1200"/>
              <a:buChar char="●"/>
            </a:pPr>
            <a:r>
              <a:rPr lang="en" sz="1200"/>
              <a:t>You can quickly identify all of your privileged users, including employees with administrator permissions or permissions that grant a high level of access to the application and sensitive data. </a:t>
            </a:r>
            <a:r>
              <a:rPr lang="en" sz="1200" b="1"/>
              <a:t>These users are your top priority when rolling out MFA because their accounts pose the highest risk if they become compromised.</a:t>
            </a:r>
            <a:endParaRPr sz="1200" b="1"/>
          </a:p>
          <a:p>
            <a:pPr marL="457200" lvl="0" indent="-304800" algn="l" rtl="0">
              <a:spcBef>
                <a:spcPts val="1000"/>
              </a:spcBef>
              <a:spcAft>
                <a:spcPts val="500"/>
              </a:spcAft>
              <a:buSzPts val="1200"/>
              <a:buChar char="●"/>
            </a:pPr>
            <a:r>
              <a:rPr lang="en" sz="1200"/>
              <a:t>You can evaluate how well you’re applying the principle of “least privilege” for your user accounts. Users should have the minimum set of permissions needed to do their jobs so if an attacker manages to access an account, they’re limited in what they can do. Doing a user audit helps you identify places where you can dial back permissions to reduce the number of privileged users in your environment. We recommend doing this exercise on a quarterly basis as a general security best practice. If it’s been awhile, your MFA project is a great reason to schedule a review now.</a:t>
            </a:r>
            <a:endParaRPr sz="1200">
              <a:highlight>
                <a:srgbClr val="EFEFEF"/>
              </a:highligh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g"/><Relationship Id="rId1" Type="http://schemas.openxmlformats.org/officeDocument/2006/relationships/slideMaster" Target="../slideMasters/slideMaster2.xml"/><Relationship Id="rId4" Type="http://schemas.openxmlformats.org/officeDocument/2006/relationships/image" Target="../media/image21.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0.jp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1.jp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2.jp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3.jp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4.jp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5.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6.jp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 Id="rId5" Type="http://schemas.openxmlformats.org/officeDocument/2006/relationships/image" Target="../media/image6.png"/><Relationship Id="rId4" Type="http://schemas.openxmlformats.org/officeDocument/2006/relationships/image" Target="../media/image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0.jp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1.jp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2.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12.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4.jp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5.jp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0.png"/><Relationship Id="rId2" Type="http://schemas.openxmlformats.org/officeDocument/2006/relationships/image" Target="../media/image56.png"/><Relationship Id="rId1" Type="http://schemas.openxmlformats.org/officeDocument/2006/relationships/slideMaster" Target="../slideMasters/slideMaster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2.png"/><Relationship Id="rId2" Type="http://schemas.openxmlformats.org/officeDocument/2006/relationships/image" Target="../media/image61.jpg"/><Relationship Id="rId1" Type="http://schemas.openxmlformats.org/officeDocument/2006/relationships/slideMaster" Target="../slideMasters/slideMaster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7.jpg"/><Relationship Id="rId1" Type="http://schemas.openxmlformats.org/officeDocument/2006/relationships/slideMaster" Target="../slideMasters/slideMaster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8.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9.jp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Master" Target="../slideMasters/slideMaster2.xml"/><Relationship Id="rId4" Type="http://schemas.openxmlformats.org/officeDocument/2006/relationships/image" Target="../media/image72.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5.jp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Master" Target="../slideMasters/slideMaster2.xml"/><Relationship Id="rId5" Type="http://schemas.openxmlformats.org/officeDocument/2006/relationships/image" Target="../media/image76.png"/><Relationship Id="rId4" Type="http://schemas.openxmlformats.org/officeDocument/2006/relationships/image" Target="../media/image5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50"/>
        <p:cNvGrpSpPr/>
        <p:nvPr/>
      </p:nvGrpSpPr>
      <p:grpSpPr>
        <a:xfrm>
          <a:off x="0" y="0"/>
          <a:ext cx="0" cy="0"/>
          <a:chOff x="0" y="0"/>
          <a:chExt cx="0" cy="0"/>
        </a:xfrm>
      </p:grpSpPr>
      <p:pic>
        <p:nvPicPr>
          <p:cNvPr id="51" name="Google Shape;51;p1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52" name="Google Shape;52;p13"/>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53" name="Google Shape;53;p13"/>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336550" algn="l" rtl="0">
              <a:lnSpc>
                <a:spcPct val="100000"/>
              </a:lnSpc>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54" name="Google Shape;54;p1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55" name="Google Shape;55;p13"/>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6" name="Google Shape;56;p1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solidFill>
                  <a:schemeClr val="dk1"/>
                </a:solidFill>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57"/>
        <p:cNvGrpSpPr/>
        <p:nvPr/>
      </p:nvGrpSpPr>
      <p:grpSpPr>
        <a:xfrm>
          <a:off x="0" y="0"/>
          <a:ext cx="0" cy="0"/>
          <a:chOff x="0" y="0"/>
          <a:chExt cx="0" cy="0"/>
        </a:xfrm>
      </p:grpSpPr>
      <p:pic>
        <p:nvPicPr>
          <p:cNvPr id="58" name="Google Shape;58;p14"/>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59" name="Google Shape;59;p14"/>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0" name="Google Shape;60;p14"/>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1" name="Google Shape;61;p14"/>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2" name="Google Shape;62;p14"/>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3" name="Google Shape;63;p14"/>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4" name="Google Shape;64;p14"/>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65" name="Google Shape;65;p14"/>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304800" algn="ctr" rtl="0">
              <a:spcBef>
                <a:spcPts val="0"/>
              </a:spcBef>
              <a:spcAft>
                <a:spcPts val="0"/>
              </a:spcAft>
              <a:buSzPts val="1200"/>
              <a:buChar char="●"/>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6" name="Google Shape;66;p14"/>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4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67" name="Google Shape;67;p14"/>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68" name="Google Shape;68;p1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69" name="Google Shape;69;p1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83"/>
        <p:cNvGrpSpPr/>
        <p:nvPr/>
      </p:nvGrpSpPr>
      <p:grpSpPr>
        <a:xfrm>
          <a:off x="0" y="0"/>
          <a:ext cx="0" cy="0"/>
          <a:chOff x="0" y="0"/>
          <a:chExt cx="0" cy="0"/>
        </a:xfrm>
      </p:grpSpPr>
      <p:pic>
        <p:nvPicPr>
          <p:cNvPr id="84" name="Google Shape;84;p17"/>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85" name="Google Shape;85;p17"/>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86" name="Google Shape;86;p17"/>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87" name="Google Shape;87;p17"/>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88" name="Google Shape;88;p17"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89" name="Google Shape;89;p17"/>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90"/>
        <p:cNvGrpSpPr/>
        <p:nvPr/>
      </p:nvGrpSpPr>
      <p:grpSpPr>
        <a:xfrm>
          <a:off x="0" y="0"/>
          <a:ext cx="0" cy="0"/>
          <a:chOff x="0" y="0"/>
          <a:chExt cx="0" cy="0"/>
        </a:xfrm>
      </p:grpSpPr>
      <p:pic>
        <p:nvPicPr>
          <p:cNvPr id="91" name="Google Shape;91;p18"/>
          <p:cNvPicPr preferRelativeResize="0"/>
          <p:nvPr/>
        </p:nvPicPr>
        <p:blipFill/>
        <p:spPr>
          <a:xfrm>
            <a:off x="0" y="0"/>
            <a:ext cx="9139238" cy="5142161"/>
          </a:xfrm>
          <a:prstGeom prst="rect">
            <a:avLst/>
          </a:prstGeom>
          <a:noFill/>
          <a:ln>
            <a:noFill/>
          </a:ln>
        </p:spPr>
      </p:pic>
      <p:sp>
        <p:nvSpPr>
          <p:cNvPr id="92" name="Google Shape;92;p18"/>
          <p:cNvSpPr txBox="1">
            <a:spLocks noGrp="1"/>
          </p:cNvSpPr>
          <p:nvPr>
            <p:ph type="body" idx="1"/>
          </p:nvPr>
        </p:nvSpPr>
        <p:spPr>
          <a:xfrm>
            <a:off x="428737" y="1323213"/>
            <a:ext cx="8286600" cy="17172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3" name="Google Shape;93;p18"/>
          <p:cNvSpPr txBox="1">
            <a:spLocks noGrp="1"/>
          </p:cNvSpPr>
          <p:nvPr>
            <p:ph type="body" idx="2"/>
          </p:nvPr>
        </p:nvSpPr>
        <p:spPr>
          <a:xfrm>
            <a:off x="428737" y="822884"/>
            <a:ext cx="8287200" cy="254100"/>
          </a:xfrm>
          <a:prstGeom prst="rect">
            <a:avLst/>
          </a:prstGeom>
          <a:noFill/>
          <a:ln>
            <a:noFill/>
          </a:ln>
        </p:spPr>
        <p:txBody>
          <a:bodyPr spcFirstLastPara="1" wrap="square" lIns="91425" tIns="91425" rIns="91425" bIns="91425"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4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16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1600"/>
              </a:spcBef>
              <a:spcAft>
                <a:spcPts val="160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94" name="Google Shape;94;p18"/>
          <p:cNvSpPr txBox="1">
            <a:spLocks noGrp="1"/>
          </p:cNvSpPr>
          <p:nvPr>
            <p:ph type="title"/>
          </p:nvPr>
        </p:nvSpPr>
        <p:spPr>
          <a:xfrm>
            <a:off x="428737" y="4762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SzPts val="28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2800"/>
              <a:buNone/>
              <a:defRPr sz="2400" b="0" i="0" u="none" strike="noStrike" cap="none">
                <a:solidFill>
                  <a:schemeClr val="accent1"/>
                </a:solidFill>
                <a:latin typeface="Arial"/>
                <a:ea typeface="Arial"/>
                <a:cs typeface="Arial"/>
                <a:sym typeface="Arial"/>
              </a:defRPr>
            </a:lvl9pPr>
          </a:lstStyle>
          <a:p>
            <a:endParaRPr/>
          </a:p>
        </p:txBody>
      </p:sp>
      <p:sp>
        <p:nvSpPr>
          <p:cNvPr id="95" name="Google Shape;95;p18"/>
          <p:cNvSpPr txBox="1">
            <a:spLocks noGrp="1"/>
          </p:cNvSpPr>
          <p:nvPr>
            <p:ph type="ftr" idx="11"/>
          </p:nvPr>
        </p:nvSpPr>
        <p:spPr>
          <a:xfrm>
            <a:off x="433500" y="4807847"/>
            <a:ext cx="6654900" cy="160500"/>
          </a:xfrm>
          <a:prstGeom prst="rect">
            <a:avLst/>
          </a:prstGeom>
          <a:noFill/>
          <a:ln>
            <a:noFill/>
          </a:ln>
        </p:spPr>
        <p:txBody>
          <a:bodyPr spcFirstLastPara="1" wrap="square" lIns="91425" tIns="91425" rIns="91425" bIns="91425" anchor="b" anchorCtr="0">
            <a:noAutofit/>
          </a:bodyPr>
          <a:lstStyle>
            <a:lvl1pPr marL="0" marR="0" lvl="0" indent="0" algn="l" rtl="0">
              <a:spcBef>
                <a:spcPts val="0"/>
              </a:spcBef>
              <a:spcAft>
                <a:spcPts val="0"/>
              </a:spcAft>
              <a:buSzPts val="1400"/>
              <a:buNone/>
              <a:defRPr sz="900">
                <a:solidFill>
                  <a:schemeClr val="lt1"/>
                </a:solidFill>
                <a:latin typeface="Arial"/>
                <a:ea typeface="Arial"/>
                <a:cs typeface="Arial"/>
                <a:sym typeface="Arial"/>
              </a:defRPr>
            </a:lvl1pPr>
            <a:lvl2pPr marL="342900" marR="0" lvl="1"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400"/>
              <a:buNone/>
              <a:defRPr sz="1400" b="0" i="0" u="none" strike="noStrike" cap="none">
                <a:solidFill>
                  <a:schemeClr val="dk1"/>
                </a:solidFill>
                <a:latin typeface="Arial"/>
                <a:ea typeface="Arial"/>
                <a:cs typeface="Arial"/>
                <a:sym typeface="Arial"/>
              </a:defRPr>
            </a:lvl9pPr>
          </a:lstStyle>
          <a:p>
            <a:endParaRPr/>
          </a:p>
        </p:txBody>
      </p:sp>
      <p:pic>
        <p:nvPicPr>
          <p:cNvPr id="96" name="Google Shape;96;p18" descr="pasted-image.pdf"/>
          <p:cNvPicPr preferRelativeResize="0"/>
          <p:nvPr/>
        </p:nvPicPr>
        <p:blipFill rotWithShape="1">
          <a:blip r:embed="rId2">
            <a:alphaModFix/>
          </a:blip>
          <a:srcRect/>
          <a:stretch/>
        </p:blipFill>
        <p:spPr>
          <a:xfrm>
            <a:off x="8275084" y="424094"/>
            <a:ext cx="476552" cy="333647"/>
          </a:xfrm>
          <a:prstGeom prst="rect">
            <a:avLst/>
          </a:prstGeom>
          <a:noFill/>
          <a:ln>
            <a:noFill/>
          </a:ln>
        </p:spPr>
      </p:pic>
      <p:pic>
        <p:nvPicPr>
          <p:cNvPr id="97" name="Google Shape;97;p18" descr="3-Trees-2.png"/>
          <p:cNvPicPr preferRelativeResize="0"/>
          <p:nvPr/>
        </p:nvPicPr>
        <p:blipFill/>
        <p:spPr>
          <a:xfrm>
            <a:off x="8839503" y="4431893"/>
            <a:ext cx="298795" cy="818345"/>
          </a:xfrm>
          <a:prstGeom prst="rect">
            <a:avLst/>
          </a:prstGeom>
          <a:noFill/>
          <a:ln>
            <a:noFill/>
          </a:ln>
        </p:spPr>
      </p:pic>
      <p:pic>
        <p:nvPicPr>
          <p:cNvPr id="98" name="Google Shape;98;p18" descr="Golden-Tree.png"/>
          <p:cNvPicPr preferRelativeResize="0"/>
          <p:nvPr/>
        </p:nvPicPr>
        <p:blipFill rotWithShape="1">
          <a:blip r:embed="rId3">
            <a:alphaModFix/>
          </a:blip>
          <a:srcRect l="31379" t="1181" b="1171"/>
          <a:stretch/>
        </p:blipFill>
        <p:spPr>
          <a:xfrm>
            <a:off x="3" y="4398247"/>
            <a:ext cx="302635" cy="709012"/>
          </a:xfrm>
          <a:prstGeom prst="rect">
            <a:avLst/>
          </a:prstGeom>
          <a:noFill/>
          <a:ln>
            <a:noFill/>
          </a:ln>
        </p:spPr>
      </p:pic>
      <p:pic>
        <p:nvPicPr>
          <p:cNvPr id="99" name="Google Shape;99;p18" descr="Drk Green Tree.png"/>
          <p:cNvPicPr preferRelativeResize="0"/>
          <p:nvPr/>
        </p:nvPicPr>
        <p:blipFill rotWithShape="1">
          <a:blip r:embed="rId4">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02" name="Google Shape;102;p19"/>
          <p:cNvSpPr txBox="1">
            <a:spLocks noGrp="1"/>
          </p:cNvSpPr>
          <p:nvPr>
            <p:ph type="body" idx="1"/>
          </p:nvPr>
        </p:nvSpPr>
        <p:spPr>
          <a:xfrm>
            <a:off x="377134" y="843352"/>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103"/>
        <p:cNvGrpSpPr/>
        <p:nvPr/>
      </p:nvGrpSpPr>
      <p:grpSpPr>
        <a:xfrm>
          <a:off x="0" y="0"/>
          <a:ext cx="0" cy="0"/>
          <a:chOff x="0" y="0"/>
          <a:chExt cx="0" cy="0"/>
        </a:xfrm>
      </p:grpSpPr>
      <p:pic>
        <p:nvPicPr>
          <p:cNvPr id="104" name="Google Shape;104;p20"/>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05" name="Google Shape;105;p2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06" name="Google Shape;106;p20"/>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07" name="Google Shape;107;p2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08" name="Google Shape;108;p20"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115"/>
        <p:cNvGrpSpPr/>
        <p:nvPr/>
      </p:nvGrpSpPr>
      <p:grpSpPr>
        <a:xfrm>
          <a:off x="0" y="0"/>
          <a:ext cx="0" cy="0"/>
          <a:chOff x="0" y="0"/>
          <a:chExt cx="0" cy="0"/>
        </a:xfrm>
      </p:grpSpPr>
      <p:pic>
        <p:nvPicPr>
          <p:cNvPr id="116" name="Google Shape;116;p22"/>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117" name="Google Shape;117;p2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18" name="Google Shape;118;p2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323850" algn="l" rtl="0">
              <a:lnSpc>
                <a:spcPct val="100000"/>
              </a:lnSpc>
              <a:spcBef>
                <a:spcPts val="800"/>
              </a:spcBef>
              <a:spcAft>
                <a:spcPts val="0"/>
              </a:spcAft>
              <a:buSzPts val="1500"/>
              <a:buChar char="●"/>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19" name="Google Shape;119;p2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336550" algn="l" rtl="0">
              <a:spcBef>
                <a:spcPts val="0"/>
              </a:spcBef>
              <a:spcAft>
                <a:spcPts val="0"/>
              </a:spcAft>
              <a:buSzPts val="1700"/>
              <a:buChar char="●"/>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20" name="Google Shape;120;p2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121"/>
        <p:cNvGrpSpPr/>
        <p:nvPr/>
      </p:nvGrpSpPr>
      <p:grpSpPr>
        <a:xfrm>
          <a:off x="0" y="0"/>
          <a:ext cx="0" cy="0"/>
          <a:chOff x="0" y="0"/>
          <a:chExt cx="0" cy="0"/>
        </a:xfrm>
      </p:grpSpPr>
      <p:pic>
        <p:nvPicPr>
          <p:cNvPr id="122" name="Google Shape;122;p23"/>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123" name="Google Shape;123;p23"/>
          <p:cNvGrpSpPr/>
          <p:nvPr/>
        </p:nvGrpSpPr>
        <p:grpSpPr>
          <a:xfrm>
            <a:off x="3" y="672"/>
            <a:ext cx="9141611" cy="5142156"/>
            <a:chOff x="4" y="896"/>
            <a:chExt cx="12188815" cy="6856208"/>
          </a:xfrm>
        </p:grpSpPr>
        <p:pic>
          <p:nvPicPr>
            <p:cNvPr id="124" name="Google Shape;124;p23"/>
            <p:cNvPicPr preferRelativeResize="0"/>
            <p:nvPr/>
          </p:nvPicPr>
          <p:blipFill/>
          <p:spPr>
            <a:xfrm>
              <a:off x="4" y="896"/>
              <a:ext cx="12188815" cy="6856208"/>
            </a:xfrm>
            <a:prstGeom prst="rect">
              <a:avLst/>
            </a:prstGeom>
            <a:noFill/>
            <a:ln>
              <a:noFill/>
            </a:ln>
          </p:spPr>
        </p:pic>
        <p:pic>
          <p:nvPicPr>
            <p:cNvPr id="125" name="Google Shape;125;p23"/>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pic>
        <p:nvPicPr>
          <p:cNvPr id="127" name="Google Shape;127;p23"/>
          <p:cNvPicPr preferRelativeResize="0"/>
          <p:nvPr/>
        </p:nvPicPr>
        <p:blipFill rotWithShape="1">
          <a:blip r:embed="rId3">
            <a:alphaModFix/>
          </a:blip>
          <a:srcRect/>
          <a:stretch/>
        </p:blipFill>
        <p:spPr>
          <a:xfrm>
            <a:off x="2" y="670"/>
            <a:ext cx="9141611" cy="5142156"/>
          </a:xfrm>
          <a:prstGeom prst="rect">
            <a:avLst/>
          </a:prstGeom>
          <a:noFill/>
          <a:ln>
            <a:noFill/>
          </a:ln>
        </p:spPr>
      </p:pic>
      <p:sp>
        <p:nvSpPr>
          <p:cNvPr id="9" name="TextBox 8">
            <a:extLst>
              <a:ext uri="{FF2B5EF4-FFF2-40B4-BE49-F238E27FC236}">
                <a16:creationId xmlns:a16="http://schemas.microsoft.com/office/drawing/2014/main" id="{6C0417E8-13C7-4208-82AE-5406AB64006C}"/>
              </a:ext>
            </a:extLst>
          </p:cNvPr>
          <p:cNvSpPr txBox="1"/>
          <p:nvPr userDrawn="1"/>
        </p:nvSpPr>
        <p:spPr>
          <a:xfrm>
            <a:off x="1357339" y="2832605"/>
            <a:ext cx="4500459" cy="400110"/>
          </a:xfrm>
          <a:prstGeom prst="rect">
            <a:avLst/>
          </a:prstGeom>
          <a:noFill/>
        </p:spPr>
        <p:txBody>
          <a:bodyPr wrap="square" rtlCol="0">
            <a:spAutoFit/>
          </a:bodyPr>
          <a:lstStyle/>
          <a:p>
            <a:r>
              <a:rPr lang="ja-JP" sz="2000" b="1" dirty="0">
                <a:solidFill>
                  <a:srgbClr val="E8DEC4"/>
                </a:solidFill>
              </a:rPr>
              <a:t>ありがとうございました</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29"/>
        <p:cNvGrpSpPr/>
        <p:nvPr/>
      </p:nvGrpSpPr>
      <p:grpSpPr>
        <a:xfrm>
          <a:off x="0" y="0"/>
          <a:ext cx="0" cy="0"/>
          <a:chOff x="0" y="0"/>
          <a:chExt cx="0" cy="0"/>
        </a:xfrm>
      </p:grpSpPr>
      <p:pic>
        <p:nvPicPr>
          <p:cNvPr id="130" name="Google Shape;130;p24"/>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31" name="Google Shape;131;p24"/>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28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2800"/>
              <a:buNone/>
              <a:defRPr/>
            </a:lvl2pPr>
            <a:lvl3pPr lvl="2" algn="l" rtl="0">
              <a:spcBef>
                <a:spcPts val="0"/>
              </a:spcBef>
              <a:spcAft>
                <a:spcPts val="0"/>
              </a:spcAft>
              <a:buSzPts val="2800"/>
              <a:buNone/>
              <a:defRPr/>
            </a:lvl3pPr>
            <a:lvl4pPr lvl="3" algn="l" rtl="0">
              <a:spcBef>
                <a:spcPts val="0"/>
              </a:spcBef>
              <a:spcAft>
                <a:spcPts val="0"/>
              </a:spcAft>
              <a:buSzPts val="2800"/>
              <a:buNone/>
              <a:defRPr/>
            </a:lvl4pPr>
            <a:lvl5pPr lvl="4" algn="l" rtl="0">
              <a:spcBef>
                <a:spcPts val="0"/>
              </a:spcBef>
              <a:spcAft>
                <a:spcPts val="0"/>
              </a:spcAft>
              <a:buSzPts val="2800"/>
              <a:buNone/>
              <a:defRPr/>
            </a:lvl5pPr>
            <a:lvl6pPr lvl="5" algn="l" rtl="0">
              <a:spcBef>
                <a:spcPts val="0"/>
              </a:spcBef>
              <a:spcAft>
                <a:spcPts val="0"/>
              </a:spcAft>
              <a:buSzPts val="2800"/>
              <a:buNone/>
              <a:defRPr/>
            </a:lvl6pPr>
            <a:lvl7pPr lvl="6" algn="l" rtl="0">
              <a:spcBef>
                <a:spcPts val="0"/>
              </a:spcBef>
              <a:spcAft>
                <a:spcPts val="0"/>
              </a:spcAft>
              <a:buSzPts val="2800"/>
              <a:buNone/>
              <a:defRPr/>
            </a:lvl7pPr>
            <a:lvl8pPr lvl="7" algn="l" rtl="0">
              <a:spcBef>
                <a:spcPts val="0"/>
              </a:spcBef>
              <a:spcAft>
                <a:spcPts val="0"/>
              </a:spcAft>
              <a:buSzPts val="2800"/>
              <a:buNone/>
              <a:defRPr/>
            </a:lvl8pPr>
            <a:lvl9pPr lvl="8" algn="l" rtl="0">
              <a:spcBef>
                <a:spcPts val="0"/>
              </a:spcBef>
              <a:spcAft>
                <a:spcPts val="0"/>
              </a:spcAft>
              <a:buSzPts val="2800"/>
              <a:buNone/>
              <a:defRPr/>
            </a:lvl9pPr>
          </a:lstStyle>
          <a:p>
            <a:endParaRPr/>
          </a:p>
        </p:txBody>
      </p:sp>
      <p:sp>
        <p:nvSpPr>
          <p:cNvPr id="132" name="Google Shape;132;p24"/>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1600"/>
              </a:spcBef>
              <a:spcAft>
                <a:spcPts val="0"/>
              </a:spcAft>
              <a:buClr>
                <a:srgbClr val="8A9ABD"/>
              </a:buClr>
              <a:buSzPts val="1500"/>
              <a:buNone/>
              <a:defRPr>
                <a:solidFill>
                  <a:srgbClr val="8A9ABD"/>
                </a:solidFill>
              </a:defRPr>
            </a:lvl7pPr>
            <a:lvl8pPr lvl="7" algn="ctr" rtl="0">
              <a:spcBef>
                <a:spcPts val="1600"/>
              </a:spcBef>
              <a:spcAft>
                <a:spcPts val="0"/>
              </a:spcAft>
              <a:buClr>
                <a:srgbClr val="8A9ABD"/>
              </a:buClr>
              <a:buSzPts val="1500"/>
              <a:buNone/>
              <a:defRPr>
                <a:solidFill>
                  <a:srgbClr val="8A9ABD"/>
                </a:solidFill>
              </a:defRPr>
            </a:lvl8pPr>
            <a:lvl9pPr lvl="8" algn="ctr" rtl="0">
              <a:spcBef>
                <a:spcPts val="1600"/>
              </a:spcBef>
              <a:spcAft>
                <a:spcPts val="1600"/>
              </a:spcAft>
              <a:buClr>
                <a:srgbClr val="8A9ABD"/>
              </a:buClr>
              <a:buSzPts val="1500"/>
              <a:buNone/>
              <a:defRPr>
                <a:solidFill>
                  <a:srgbClr val="8A9ABD"/>
                </a:solidFill>
              </a:defRPr>
            </a:lvl9pPr>
          </a:lstStyle>
          <a:p>
            <a:endParaRPr/>
          </a:p>
        </p:txBody>
      </p:sp>
      <p:sp>
        <p:nvSpPr>
          <p:cNvPr id="133" name="Google Shape;133;p24"/>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4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sp>
        <p:nvSpPr>
          <p:cNvPr id="134" name="Google Shape;134;p24"/>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317500" algn="l" rtl="0">
              <a:lnSpc>
                <a:spcPct val="95000"/>
              </a:lnSpc>
              <a:spcBef>
                <a:spcPts val="0"/>
              </a:spcBef>
              <a:spcAft>
                <a:spcPts val="0"/>
              </a:spcAft>
              <a:buSzPts val="1400"/>
              <a:buChar char="●"/>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4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1600"/>
              </a:spcBef>
              <a:spcAft>
                <a:spcPts val="0"/>
              </a:spcAft>
              <a:buClr>
                <a:schemeClr val="accent2"/>
              </a:buClr>
              <a:buSzPts val="1400"/>
              <a:buChar char="●"/>
              <a:defRPr/>
            </a:lvl7pPr>
            <a:lvl8pPr marL="3657600" lvl="7" indent="-317500" algn="l" rtl="0">
              <a:spcBef>
                <a:spcPts val="1600"/>
              </a:spcBef>
              <a:spcAft>
                <a:spcPts val="0"/>
              </a:spcAft>
              <a:buClr>
                <a:schemeClr val="accent2"/>
              </a:buClr>
              <a:buSzPts val="1400"/>
              <a:buChar char="○"/>
              <a:defRPr/>
            </a:lvl8pPr>
            <a:lvl9pPr marL="4114800" lvl="8" indent="-317500" algn="l" rtl="0">
              <a:spcBef>
                <a:spcPts val="1600"/>
              </a:spcBef>
              <a:spcAft>
                <a:spcPts val="1600"/>
              </a:spcAft>
              <a:buClr>
                <a:schemeClr val="accent2"/>
              </a:buClr>
              <a:buSzPts val="1400"/>
              <a:buChar char="■"/>
              <a:defRPr/>
            </a:lvl9pPr>
          </a:lstStyle>
          <a:p>
            <a:endParaRPr/>
          </a:p>
        </p:txBody>
      </p:sp>
      <p:pic>
        <p:nvPicPr>
          <p:cNvPr id="135" name="Google Shape;135;p24"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G - Above the Trees">
  <p:cSld name="D - Basic_1_1_1">
    <p:spTree>
      <p:nvGrpSpPr>
        <p:cNvPr id="1" name="Shape 136"/>
        <p:cNvGrpSpPr/>
        <p:nvPr/>
      </p:nvGrpSpPr>
      <p:grpSpPr>
        <a:xfrm>
          <a:off x="0" y="0"/>
          <a:ext cx="0" cy="0"/>
          <a:chOff x="0" y="0"/>
          <a:chExt cx="0" cy="0"/>
        </a:xfrm>
      </p:grpSpPr>
      <p:pic>
        <p:nvPicPr>
          <p:cNvPr id="137" name="Google Shape;137;p25"/>
          <p:cNvPicPr preferRelativeResize="0"/>
          <p:nvPr/>
        </p:nvPicPr>
        <p:blipFill rotWithShape="1">
          <a:blip r:embed="rId2">
            <a:alphaModFix/>
          </a:blip>
          <a:srcRect/>
          <a:stretch/>
        </p:blipFill>
        <p:spPr>
          <a:xfrm>
            <a:off x="0" y="1368"/>
            <a:ext cx="9139324" cy="5140873"/>
          </a:xfrm>
          <a:prstGeom prst="rect">
            <a:avLst/>
          </a:prstGeom>
          <a:noFill/>
          <a:ln>
            <a:noFill/>
          </a:ln>
        </p:spPr>
      </p:pic>
      <p:sp>
        <p:nvSpPr>
          <p:cNvPr id="138" name="Google Shape;138;p25"/>
          <p:cNvSpPr txBox="1">
            <a:spLocks noGrp="1"/>
          </p:cNvSpPr>
          <p:nvPr>
            <p:ph type="title"/>
          </p:nvPr>
        </p:nvSpPr>
        <p:spPr>
          <a:xfrm>
            <a:off x="371572" y="104777"/>
            <a:ext cx="8286600" cy="742500"/>
          </a:xfrm>
          <a:prstGeom prst="rect">
            <a:avLst/>
          </a:prstGeom>
          <a:noFill/>
          <a:ln>
            <a:noFill/>
          </a:ln>
        </p:spPr>
        <p:txBody>
          <a:bodyPr spcFirstLastPara="1" wrap="square" lIns="91425" tIns="91425" rIns="91425" bIns="91425"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139" name="Google Shape;139;p25"/>
          <p:cNvSpPr txBox="1">
            <a:spLocks noGrp="1"/>
          </p:cNvSpPr>
          <p:nvPr>
            <p:ph type="body" idx="1"/>
          </p:nvPr>
        </p:nvSpPr>
        <p:spPr>
          <a:xfrm>
            <a:off x="383931" y="1212217"/>
            <a:ext cx="8274300" cy="3167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140" name="Google Shape;140;p25"/>
          <p:cNvSpPr txBox="1">
            <a:spLocks noGrp="1"/>
          </p:cNvSpPr>
          <p:nvPr>
            <p:ph type="body" idx="2"/>
          </p:nvPr>
        </p:nvSpPr>
        <p:spPr>
          <a:xfrm>
            <a:off x="377134" y="726720"/>
            <a:ext cx="8286600" cy="2307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chemeClr val="lt2"/>
              </a:buClr>
              <a:buSzPts val="1700"/>
              <a:buFont typeface="Arial"/>
              <a:buNone/>
              <a:defRPr sz="1700" b="0" i="0" u="none" strike="noStrike" cap="none">
                <a:solidFill>
                  <a:schemeClr val="l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lt2"/>
              </a:buClr>
              <a:buSzPts val="1100"/>
              <a:buFont typeface="Arial"/>
              <a:buNone/>
              <a:defRPr sz="1500" b="0" i="0" u="none" strike="noStrike" cap="none">
                <a:solidFill>
                  <a:schemeClr val="lt2"/>
                </a:solidFill>
                <a:latin typeface="Arial"/>
                <a:ea typeface="Arial"/>
                <a:cs typeface="Arial"/>
                <a:sym typeface="Arial"/>
              </a:defRPr>
            </a:lvl5pPr>
            <a:lvl6pPr marL="2743200" marR="0" lvl="5" indent="-323850" algn="l" rtl="0">
              <a:lnSpc>
                <a:spcPct val="100000"/>
              </a:lnSpc>
              <a:spcBef>
                <a:spcPts val="5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6pPr>
            <a:lvl7pPr marL="3200400" marR="0" lvl="6"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7pPr>
            <a:lvl8pPr marL="3657600" marR="0" lvl="7"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8pPr>
            <a:lvl9pPr marL="4114800" marR="0" lvl="8" indent="-323850" algn="l" rtl="0">
              <a:lnSpc>
                <a:spcPct val="100000"/>
              </a:lnSpc>
              <a:spcBef>
                <a:spcPts val="300"/>
              </a:spcBef>
              <a:spcAft>
                <a:spcPts val="0"/>
              </a:spcAft>
              <a:buClr>
                <a:schemeClr val="lt2"/>
              </a:buClr>
              <a:buSzPts val="1500"/>
              <a:buFont typeface="Arial"/>
              <a:buChar char="•"/>
              <a:defRPr sz="1500" b="0" i="0" u="none" strike="noStrike" cap="none">
                <a:solidFill>
                  <a:schemeClr val="lt2"/>
                </a:solidFill>
                <a:latin typeface="Arial"/>
                <a:ea typeface="Arial"/>
                <a:cs typeface="Arial"/>
                <a:sym typeface="Arial"/>
              </a:defRPr>
            </a:lvl9pPr>
          </a:lstStyle>
          <a:p>
            <a:endParaRPr/>
          </a:p>
        </p:txBody>
      </p:sp>
      <p:pic>
        <p:nvPicPr>
          <p:cNvPr id="141" name="Google Shape;141;p25" descr="pasted-image.pdf"/>
          <p:cNvPicPr preferRelativeResize="0"/>
          <p:nvPr/>
        </p:nvPicPr>
        <p:blipFill rotWithShape="1">
          <a:blip r:embed="rId3">
            <a:alphaModFix/>
          </a:blip>
          <a:srcRect/>
          <a:stretch/>
        </p:blipFill>
        <p:spPr>
          <a:xfrm>
            <a:off x="8275084" y="424094"/>
            <a:ext cx="475729" cy="33347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A1 - Title Slide_ A">
  <p:cSld name="Title Slide_ A">
    <p:bg>
      <p:bgPr>
        <a:solidFill>
          <a:srgbClr val="F4F4F4"/>
        </a:solidFill>
        <a:effectLst/>
      </p:bgPr>
    </p:bg>
    <p:spTree>
      <p:nvGrpSpPr>
        <p:cNvPr id="1" name="Shape 147"/>
        <p:cNvGrpSpPr/>
        <p:nvPr/>
      </p:nvGrpSpPr>
      <p:grpSpPr>
        <a:xfrm>
          <a:off x="0" y="0"/>
          <a:ext cx="0" cy="0"/>
          <a:chOff x="0" y="0"/>
          <a:chExt cx="0" cy="0"/>
        </a:xfrm>
      </p:grpSpPr>
      <p:pic>
        <p:nvPicPr>
          <p:cNvPr id="148" name="Google Shape;148;p27"/>
          <p:cNvPicPr preferRelativeResize="0"/>
          <p:nvPr/>
        </p:nvPicPr>
        <p:blipFill rotWithShape="1">
          <a:blip r:embed="rId2">
            <a:alphaModFix/>
          </a:blip>
          <a:srcRect/>
          <a:stretch/>
        </p:blipFill>
        <p:spPr>
          <a:xfrm>
            <a:off x="0" y="670"/>
            <a:ext cx="9141615" cy="5142158"/>
          </a:xfrm>
          <a:prstGeom prst="rect">
            <a:avLst/>
          </a:prstGeom>
          <a:noFill/>
          <a:ln>
            <a:noFill/>
          </a:ln>
        </p:spPr>
      </p:pic>
      <p:pic>
        <p:nvPicPr>
          <p:cNvPr id="149" name="Google Shape;149;p27"/>
          <p:cNvPicPr preferRelativeResize="0"/>
          <p:nvPr/>
        </p:nvPicPr>
        <p:blipFill rotWithShape="1">
          <a:blip r:embed="rId3">
            <a:alphaModFix/>
          </a:blip>
          <a:srcRect/>
          <a:stretch/>
        </p:blipFill>
        <p:spPr>
          <a:xfrm>
            <a:off x="0" y="670"/>
            <a:ext cx="9141615" cy="5142158"/>
          </a:xfrm>
          <a:prstGeom prst="rect">
            <a:avLst/>
          </a:prstGeom>
          <a:noFill/>
          <a:ln>
            <a:noFill/>
          </a:ln>
        </p:spPr>
      </p:pic>
      <p:sp>
        <p:nvSpPr>
          <p:cNvPr id="150" name="Google Shape;150;p27"/>
          <p:cNvSpPr txBox="1">
            <a:spLocks noGrp="1"/>
          </p:cNvSpPr>
          <p:nvPr>
            <p:ph type="ctrTitle"/>
          </p:nvPr>
        </p:nvSpPr>
        <p:spPr>
          <a:xfrm>
            <a:off x="425570" y="1527299"/>
            <a:ext cx="5062200" cy="973800"/>
          </a:xfrm>
          <a:prstGeom prst="rect">
            <a:avLst/>
          </a:prstGeom>
          <a:noFill/>
          <a:ln>
            <a:noFill/>
          </a:ln>
        </p:spPr>
        <p:txBody>
          <a:bodyPr spcFirstLastPara="1" wrap="square" lIns="0" tIns="0" rIns="0" bIns="0" anchor="b" anchorCtr="0">
            <a:noAutofit/>
          </a:bodyPr>
          <a:lstStyle>
            <a:lvl1pPr lvl="0" algn="l" rtl="0">
              <a:lnSpc>
                <a:spcPct val="90000"/>
              </a:lnSpc>
              <a:spcBef>
                <a:spcPts val="0"/>
              </a:spcBef>
              <a:spcAft>
                <a:spcPts val="0"/>
              </a:spcAft>
              <a:buSzPts val="1100"/>
              <a:buNone/>
              <a:defRPr sz="26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1" name="Google Shape;151;p27"/>
          <p:cNvSpPr txBox="1">
            <a:spLocks noGrp="1"/>
          </p:cNvSpPr>
          <p:nvPr>
            <p:ph type="subTitle" idx="1"/>
          </p:nvPr>
        </p:nvSpPr>
        <p:spPr>
          <a:xfrm>
            <a:off x="433655" y="2547772"/>
            <a:ext cx="50541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52" name="Google Shape;152;p27"/>
          <p:cNvSpPr txBox="1">
            <a:spLocks noGrp="1"/>
          </p:cNvSpPr>
          <p:nvPr>
            <p:ph type="body" idx="2"/>
          </p:nvPr>
        </p:nvSpPr>
        <p:spPr>
          <a:xfrm>
            <a:off x="433655" y="3777993"/>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3" name="Google Shape;153;p27"/>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54" name="Google Shape;154;p27"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1 - Cityscape Vignette">
  <p:cSld name="Cityscape Vignette">
    <p:bg>
      <p:bgPr>
        <a:solidFill>
          <a:srgbClr val="F4F4F4"/>
        </a:solidFill>
        <a:effectLst/>
      </p:bgPr>
    </p:bg>
    <p:spTree>
      <p:nvGrpSpPr>
        <p:cNvPr id="1" name="Shape 155"/>
        <p:cNvGrpSpPr/>
        <p:nvPr/>
      </p:nvGrpSpPr>
      <p:grpSpPr>
        <a:xfrm>
          <a:off x="0" y="0"/>
          <a:ext cx="0" cy="0"/>
          <a:chOff x="0" y="0"/>
          <a:chExt cx="0" cy="0"/>
        </a:xfrm>
      </p:grpSpPr>
      <p:pic>
        <p:nvPicPr>
          <p:cNvPr id="156" name="Google Shape;156;p2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157" name="Google Shape;157;p2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58" name="Google Shape;158;p28"/>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59" name="Google Shape;159;p2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0" name="Google Shape;160;p2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A2 - Title Slide_ B">
  <p:cSld name="Title Slide_ B">
    <p:bg>
      <p:bgPr>
        <a:solidFill>
          <a:srgbClr val="F4F4F4"/>
        </a:solidFill>
        <a:effectLst/>
      </p:bgPr>
    </p:bg>
    <p:spTree>
      <p:nvGrpSpPr>
        <p:cNvPr id="1" name="Shape 161"/>
        <p:cNvGrpSpPr/>
        <p:nvPr/>
      </p:nvGrpSpPr>
      <p:grpSpPr>
        <a:xfrm>
          <a:off x="0" y="0"/>
          <a:ext cx="0" cy="0"/>
          <a:chOff x="0" y="0"/>
          <a:chExt cx="0" cy="0"/>
        </a:xfrm>
      </p:grpSpPr>
      <p:pic>
        <p:nvPicPr>
          <p:cNvPr id="162" name="Google Shape;162;p29"/>
          <p:cNvPicPr preferRelativeResize="0"/>
          <p:nvPr/>
        </p:nvPicPr>
        <p:blipFill rotWithShape="1">
          <a:blip r:embed="rId2">
            <a:alphaModFix/>
          </a:blip>
          <a:srcRect/>
          <a:stretch/>
        </p:blipFill>
        <p:spPr>
          <a:xfrm>
            <a:off x="0" y="670"/>
            <a:ext cx="9141615" cy="5142158"/>
          </a:xfrm>
          <a:prstGeom prst="rect">
            <a:avLst/>
          </a:prstGeom>
          <a:noFill/>
          <a:ln>
            <a:noFill/>
          </a:ln>
        </p:spPr>
      </p:pic>
      <p:sp>
        <p:nvSpPr>
          <p:cNvPr id="163" name="Google Shape;163;p29"/>
          <p:cNvSpPr txBox="1">
            <a:spLocks noGrp="1"/>
          </p:cNvSpPr>
          <p:nvPr>
            <p:ph type="ctrTitle"/>
          </p:nvPr>
        </p:nvSpPr>
        <p:spPr>
          <a:xfrm>
            <a:off x="425569" y="1532174"/>
            <a:ext cx="5053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64" name="Google Shape;164;p29"/>
          <p:cNvSpPr txBox="1">
            <a:spLocks noGrp="1"/>
          </p:cNvSpPr>
          <p:nvPr>
            <p:ph type="subTitle" idx="1"/>
          </p:nvPr>
        </p:nvSpPr>
        <p:spPr>
          <a:xfrm>
            <a:off x="433655" y="2547772"/>
            <a:ext cx="50457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accent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65" name="Google Shape;165;p29"/>
          <p:cNvSpPr txBox="1">
            <a:spLocks noGrp="1"/>
          </p:cNvSpPr>
          <p:nvPr>
            <p:ph type="body" idx="2"/>
          </p:nvPr>
        </p:nvSpPr>
        <p:spPr>
          <a:xfrm>
            <a:off x="433655" y="3766639"/>
            <a:ext cx="48366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accent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66" name="Google Shape;166;p29"/>
          <p:cNvSpPr txBox="1">
            <a:spLocks noGrp="1"/>
          </p:cNvSpPr>
          <p:nvPr>
            <p:ph type="body" idx="3"/>
          </p:nvPr>
        </p:nvSpPr>
        <p:spPr>
          <a:xfrm>
            <a:off x="433655" y="3563213"/>
            <a:ext cx="48366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67" name="Google Shape;167;p29" descr="pasted-image.pdf"/>
          <p:cNvPicPr preferRelativeResize="0"/>
          <p:nvPr/>
        </p:nvPicPr>
        <p:blipFill rotWithShape="1">
          <a:blip r:embed="rId3">
            <a:alphaModFix/>
          </a:blip>
          <a:srcRect/>
          <a:stretch/>
        </p:blipFill>
        <p:spPr>
          <a:xfrm>
            <a:off x="375915" y="327752"/>
            <a:ext cx="1012204" cy="70867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A3 - Title Slide_ C">
  <p:cSld name="Title Slide_ C">
    <p:bg>
      <p:bgPr>
        <a:solidFill>
          <a:srgbClr val="F4F4F4"/>
        </a:solidFill>
        <a:effectLst/>
      </p:bgPr>
    </p:bg>
    <p:spTree>
      <p:nvGrpSpPr>
        <p:cNvPr id="1" name="Shape 168"/>
        <p:cNvGrpSpPr/>
        <p:nvPr/>
      </p:nvGrpSpPr>
      <p:grpSpPr>
        <a:xfrm>
          <a:off x="0" y="0"/>
          <a:ext cx="0" cy="0"/>
          <a:chOff x="0" y="0"/>
          <a:chExt cx="0" cy="0"/>
        </a:xfrm>
      </p:grpSpPr>
      <p:pic>
        <p:nvPicPr>
          <p:cNvPr id="169" name="Google Shape;169;p30"/>
          <p:cNvPicPr preferRelativeResize="0"/>
          <p:nvPr/>
        </p:nvPicPr>
        <p:blipFill rotWithShape="1">
          <a:blip r:embed="rId2">
            <a:alphaModFix/>
          </a:blip>
          <a:srcRect/>
          <a:stretch/>
        </p:blipFill>
        <p:spPr>
          <a:xfrm>
            <a:off x="685979" y="386432"/>
            <a:ext cx="8455815" cy="4756396"/>
          </a:xfrm>
          <a:prstGeom prst="rect">
            <a:avLst/>
          </a:prstGeom>
          <a:noFill/>
          <a:ln>
            <a:noFill/>
          </a:ln>
        </p:spPr>
      </p:pic>
      <p:pic>
        <p:nvPicPr>
          <p:cNvPr id="170" name="Google Shape;170;p30"/>
          <p:cNvPicPr preferRelativeResize="0"/>
          <p:nvPr/>
        </p:nvPicPr>
        <p:blipFill rotWithShape="1">
          <a:blip r:embed="rId3">
            <a:alphaModFix/>
          </a:blip>
          <a:srcRect/>
          <a:stretch/>
        </p:blipFill>
        <p:spPr>
          <a:xfrm>
            <a:off x="685979" y="386432"/>
            <a:ext cx="8455815" cy="4756396"/>
          </a:xfrm>
          <a:prstGeom prst="rect">
            <a:avLst/>
          </a:prstGeom>
          <a:noFill/>
          <a:ln>
            <a:noFill/>
          </a:ln>
        </p:spPr>
      </p:pic>
      <p:pic>
        <p:nvPicPr>
          <p:cNvPr id="171" name="Google Shape;171;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cxnSp>
        <p:nvCxnSpPr>
          <p:cNvPr id="172" name="Google Shape;172;p30"/>
          <p:cNvCxnSpPr/>
          <p:nvPr/>
        </p:nvCxnSpPr>
        <p:spPr>
          <a:xfrm>
            <a:off x="1664508" y="293399"/>
            <a:ext cx="0" cy="618300"/>
          </a:xfrm>
          <a:prstGeom prst="straightConnector1">
            <a:avLst/>
          </a:prstGeom>
          <a:noFill/>
          <a:ln w="9525" cap="flat" cmpd="sng">
            <a:solidFill>
              <a:schemeClr val="lt2"/>
            </a:solidFill>
            <a:prstDash val="solid"/>
            <a:round/>
            <a:headEnd type="none" w="sm" len="sm"/>
            <a:tailEnd type="none" w="sm" len="sm"/>
          </a:ln>
        </p:spPr>
      </p:cxnSp>
      <p:sp>
        <p:nvSpPr>
          <p:cNvPr id="173" name="Google Shape;173;p30"/>
          <p:cNvSpPr txBox="1">
            <a:spLocks noGrp="1"/>
          </p:cNvSpPr>
          <p:nvPr>
            <p:ph type="ctrTitle"/>
          </p:nvPr>
        </p:nvSpPr>
        <p:spPr>
          <a:xfrm>
            <a:off x="425569" y="1558398"/>
            <a:ext cx="3529500" cy="973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600">
                <a:solidFill>
                  <a:schemeClr val="dk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74" name="Google Shape;174;p30"/>
          <p:cNvSpPr txBox="1">
            <a:spLocks noGrp="1"/>
          </p:cNvSpPr>
          <p:nvPr>
            <p:ph type="subTitle" idx="1"/>
          </p:nvPr>
        </p:nvSpPr>
        <p:spPr>
          <a:xfrm>
            <a:off x="433656" y="2547772"/>
            <a:ext cx="3523800" cy="357600"/>
          </a:xfrm>
          <a:prstGeom prst="rect">
            <a:avLst/>
          </a:prstGeom>
          <a:noFill/>
          <a:ln>
            <a:noFill/>
          </a:ln>
        </p:spPr>
        <p:txBody>
          <a:bodyPr spcFirstLastPara="1" wrap="square" lIns="0" tIns="0" rIns="0" bIns="0" anchor="t" anchorCtr="0">
            <a:noAutofit/>
          </a:bodyPr>
          <a:lstStyle>
            <a:lvl1pPr lvl="0" algn="l" rtl="0">
              <a:lnSpc>
                <a:spcPct val="95000"/>
              </a:lnSpc>
              <a:spcBef>
                <a:spcPts val="0"/>
              </a:spcBef>
              <a:spcAft>
                <a:spcPts val="0"/>
              </a:spcAft>
              <a:buSzPts val="1800"/>
              <a:buNone/>
              <a:defRPr sz="1800" b="0" i="0">
                <a:solidFill>
                  <a:schemeClr val="dk1"/>
                </a:solidFill>
                <a:latin typeface="Salesforce Sans"/>
                <a:ea typeface="Salesforce Sans"/>
                <a:cs typeface="Salesforce Sans"/>
                <a:sym typeface="Salesforce Sans"/>
              </a:defRPr>
            </a:lvl1pPr>
            <a:lvl2pPr lvl="1" algn="ctr" rtl="0">
              <a:spcBef>
                <a:spcPts val="200"/>
              </a:spcBef>
              <a:spcAft>
                <a:spcPts val="0"/>
              </a:spcAft>
              <a:buSzPts val="1400"/>
              <a:buNone/>
              <a:defRPr>
                <a:solidFill>
                  <a:srgbClr val="8A9ABD"/>
                </a:solidFill>
              </a:defRPr>
            </a:lvl2pPr>
            <a:lvl3pPr lvl="2" algn="ctr" rtl="0">
              <a:spcBef>
                <a:spcPts val="500"/>
              </a:spcBef>
              <a:spcAft>
                <a:spcPts val="0"/>
              </a:spcAft>
              <a:buSzPts val="1200"/>
              <a:buNone/>
              <a:defRPr>
                <a:solidFill>
                  <a:srgbClr val="8A9ABD"/>
                </a:solidFill>
              </a:defRPr>
            </a:lvl3pPr>
            <a:lvl4pPr lvl="3" algn="ctr" rtl="0">
              <a:spcBef>
                <a:spcPts val="500"/>
              </a:spcBef>
              <a:spcAft>
                <a:spcPts val="0"/>
              </a:spcAft>
              <a:buSzPts val="1100"/>
              <a:buNone/>
              <a:defRPr>
                <a:solidFill>
                  <a:srgbClr val="8A9ABD"/>
                </a:solidFill>
              </a:defRPr>
            </a:lvl4pPr>
            <a:lvl5pPr lvl="4" algn="ctr" rtl="0">
              <a:spcBef>
                <a:spcPts val="500"/>
              </a:spcBef>
              <a:spcAft>
                <a:spcPts val="0"/>
              </a:spcAft>
              <a:buSzPts val="1500"/>
              <a:buNone/>
              <a:defRPr>
                <a:solidFill>
                  <a:srgbClr val="8A9ABD"/>
                </a:solidFill>
              </a:defRPr>
            </a:lvl5pPr>
            <a:lvl6pPr lvl="5" algn="ctr" rtl="0">
              <a:spcBef>
                <a:spcPts val="500"/>
              </a:spcBef>
              <a:spcAft>
                <a:spcPts val="0"/>
              </a:spcAft>
              <a:buClr>
                <a:srgbClr val="8A9ABD"/>
              </a:buClr>
              <a:buSzPts val="1500"/>
              <a:buNone/>
              <a:defRPr>
                <a:solidFill>
                  <a:srgbClr val="8A9ABD"/>
                </a:solidFill>
              </a:defRPr>
            </a:lvl6pPr>
            <a:lvl7pPr lvl="6" algn="ctr" rtl="0">
              <a:spcBef>
                <a:spcPts val="300"/>
              </a:spcBef>
              <a:spcAft>
                <a:spcPts val="0"/>
              </a:spcAft>
              <a:buClr>
                <a:srgbClr val="8A9ABD"/>
              </a:buClr>
              <a:buSzPts val="1500"/>
              <a:buNone/>
              <a:defRPr>
                <a:solidFill>
                  <a:srgbClr val="8A9ABD"/>
                </a:solidFill>
              </a:defRPr>
            </a:lvl7pPr>
            <a:lvl8pPr lvl="7" algn="ctr" rtl="0">
              <a:spcBef>
                <a:spcPts val="300"/>
              </a:spcBef>
              <a:spcAft>
                <a:spcPts val="0"/>
              </a:spcAft>
              <a:buClr>
                <a:srgbClr val="8A9ABD"/>
              </a:buClr>
              <a:buSzPts val="1500"/>
              <a:buNone/>
              <a:defRPr>
                <a:solidFill>
                  <a:srgbClr val="8A9ABD"/>
                </a:solidFill>
              </a:defRPr>
            </a:lvl8pPr>
            <a:lvl9pPr lvl="8" algn="ctr" rtl="0">
              <a:spcBef>
                <a:spcPts val="300"/>
              </a:spcBef>
              <a:spcAft>
                <a:spcPts val="0"/>
              </a:spcAft>
              <a:buClr>
                <a:srgbClr val="8A9ABD"/>
              </a:buClr>
              <a:buSzPts val="1500"/>
              <a:buNone/>
              <a:defRPr>
                <a:solidFill>
                  <a:srgbClr val="8A9ABD"/>
                </a:solidFill>
              </a:defRPr>
            </a:lvl9pPr>
          </a:lstStyle>
          <a:p>
            <a:endParaRPr/>
          </a:p>
        </p:txBody>
      </p:sp>
      <p:sp>
        <p:nvSpPr>
          <p:cNvPr id="175" name="Google Shape;175;p30"/>
          <p:cNvSpPr txBox="1">
            <a:spLocks noGrp="1"/>
          </p:cNvSpPr>
          <p:nvPr>
            <p:ph type="body" idx="2"/>
          </p:nvPr>
        </p:nvSpPr>
        <p:spPr>
          <a:xfrm>
            <a:off x="433655" y="3933966"/>
            <a:ext cx="3521400" cy="2139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400"/>
              <a:buFont typeface="Salesforce Sans"/>
              <a:buNone/>
              <a:defRPr sz="1400" b="0" i="0">
                <a:solidFill>
                  <a:schemeClr val="dk1"/>
                </a:solidFill>
                <a:latin typeface="Salesforce Sans"/>
                <a:ea typeface="Salesforce Sans"/>
                <a:cs typeface="Salesforce Sans"/>
                <a:sym typeface="Salesforce Sans"/>
              </a:defRPr>
            </a:lvl1pPr>
            <a:lvl2pPr marL="914400" lvl="1" indent="-228600" algn="l" rtl="0">
              <a:spcBef>
                <a:spcPts val="200"/>
              </a:spcBef>
              <a:spcAft>
                <a:spcPts val="0"/>
              </a:spcAft>
              <a:buSzPts val="1200"/>
              <a:buFont typeface="Arial"/>
              <a:buNone/>
              <a:defRPr sz="1100">
                <a:solidFill>
                  <a:schemeClr val="lt2"/>
                </a:solidFill>
                <a:latin typeface="Salesforce Sans"/>
                <a:ea typeface="Salesforce Sans"/>
                <a:cs typeface="Salesforce Sans"/>
                <a:sym typeface="Salesforce Sans"/>
              </a:defRPr>
            </a:lvl2pPr>
            <a:lvl3pPr marL="1371600" marR="0" lvl="2" indent="-228600" algn="l" rtl="0">
              <a:lnSpc>
                <a:spcPct val="95000"/>
              </a:lnSpc>
              <a:spcBef>
                <a:spcPts val="200"/>
              </a:spcBef>
              <a:spcAft>
                <a:spcPts val="0"/>
              </a:spcAft>
              <a:buClr>
                <a:srgbClr val="BFBFBF"/>
              </a:buClr>
              <a:buSzPts val="1100"/>
              <a:buFont typeface="Arial"/>
              <a:buNone/>
              <a:defRPr sz="1100">
                <a:solidFill>
                  <a:schemeClr val="lt2"/>
                </a:solidFill>
                <a:latin typeface="Salesforce Sans"/>
                <a:ea typeface="Salesforce Sans"/>
                <a:cs typeface="Salesforce Sans"/>
                <a:sym typeface="Salesforce Sans"/>
              </a:defRPr>
            </a:lvl3pPr>
            <a:lvl4pPr marL="1828800" lvl="3" indent="-273050" algn="l" rtl="0">
              <a:spcBef>
                <a:spcPts val="0"/>
              </a:spcBef>
              <a:spcAft>
                <a:spcPts val="0"/>
              </a:spcAft>
              <a:buSzPts val="700"/>
              <a:buChar char="•"/>
              <a:defRPr sz="700">
                <a:solidFill>
                  <a:schemeClr val="lt1"/>
                </a:solidFill>
                <a:latin typeface="Salesforce Sans"/>
                <a:ea typeface="Salesforce Sans"/>
                <a:cs typeface="Salesforce Sans"/>
                <a:sym typeface="Salesforce Sans"/>
              </a:defRPr>
            </a:lvl4pPr>
            <a:lvl5pPr marL="2286000" lvl="4" indent="-228600" algn="l" rtl="0">
              <a:spcBef>
                <a:spcPts val="200"/>
              </a:spcBef>
              <a:spcAft>
                <a:spcPts val="0"/>
              </a:spcAft>
              <a:buSzPts val="1100"/>
              <a:buNone/>
              <a:defRPr sz="700">
                <a:solidFill>
                  <a:schemeClr val="lt1"/>
                </a:solidFill>
                <a:latin typeface="Salesforce Sans"/>
                <a:ea typeface="Salesforce Sans"/>
                <a:cs typeface="Salesforce Sans"/>
                <a:sym typeface="Salesforce Sans"/>
              </a:defRPr>
            </a:lvl5pPr>
            <a:lvl6pPr marL="2743200" lvl="5" indent="-317500" algn="l" rtl="0">
              <a:spcBef>
                <a:spcPts val="3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76" name="Google Shape;176;p30"/>
          <p:cNvSpPr txBox="1">
            <a:spLocks noGrp="1"/>
          </p:cNvSpPr>
          <p:nvPr>
            <p:ph type="body" idx="3"/>
          </p:nvPr>
        </p:nvSpPr>
        <p:spPr>
          <a:xfrm>
            <a:off x="433655" y="3723322"/>
            <a:ext cx="3521400" cy="185700"/>
          </a:xfrm>
          <a:prstGeom prst="rect">
            <a:avLst/>
          </a:prstGeom>
          <a:noFill/>
          <a:ln>
            <a:noFill/>
          </a:ln>
        </p:spPr>
        <p:txBody>
          <a:bodyPr spcFirstLastPara="1" wrap="square" lIns="0" tIns="0" rIns="0" bIns="0" anchor="b" anchorCtr="0">
            <a:noAutofit/>
          </a:bodyPr>
          <a:lstStyle>
            <a:lvl1pPr marL="457200" lvl="0" indent="-228600" algn="l" rtl="0">
              <a:lnSpc>
                <a:spcPct val="95000"/>
              </a:lnSpc>
              <a:spcBef>
                <a:spcPts val="0"/>
              </a:spcBef>
              <a:spcAft>
                <a:spcPts val="0"/>
              </a:spcAft>
              <a:buSzPts val="1400"/>
              <a:buNone/>
              <a:defRPr sz="1400" b="1">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pic>
        <p:nvPicPr>
          <p:cNvPr id="177" name="Google Shape;177;p30" descr="pasted-image.pdf"/>
          <p:cNvPicPr preferRelativeResize="0"/>
          <p:nvPr/>
        </p:nvPicPr>
        <p:blipFill rotWithShape="1">
          <a:blip r:embed="rId4">
            <a:alphaModFix/>
          </a:blip>
          <a:srcRect/>
          <a:stretch/>
        </p:blipFill>
        <p:spPr>
          <a:xfrm>
            <a:off x="375915" y="327752"/>
            <a:ext cx="1012204" cy="708671"/>
          </a:xfrm>
          <a:prstGeom prst="rect">
            <a:avLst/>
          </a:prstGeom>
          <a:noFill/>
          <a:ln>
            <a:noFill/>
          </a:ln>
        </p:spPr>
      </p:pic>
      <p:sp>
        <p:nvSpPr>
          <p:cNvPr id="178" name="Google Shape;178;p30"/>
          <p:cNvSpPr>
            <a:spLocks noGrp="1"/>
          </p:cNvSpPr>
          <p:nvPr>
            <p:ph type="pic" idx="4"/>
          </p:nvPr>
        </p:nvSpPr>
        <p:spPr>
          <a:xfrm>
            <a:off x="1971051" y="327422"/>
            <a:ext cx="1430100" cy="550200"/>
          </a:xfrm>
          <a:prstGeom prst="rect">
            <a:avLst/>
          </a:prstGeom>
          <a:solidFill>
            <a:srgbClr val="E7E6E4"/>
          </a:solidFill>
          <a:ln>
            <a:noFill/>
          </a:ln>
        </p:spPr>
        <p:txBody>
          <a:bodyPr spcFirstLastPara="1" wrap="square" lIns="0" tIns="0" rIns="0" bIns="0" anchor="ctr" anchorCtr="0">
            <a:noAutofit/>
          </a:bodyPr>
          <a:lstStyle>
            <a:lvl1pPr marR="0" lvl="0" algn="ctr" rtl="0">
              <a:spcBef>
                <a:spcPts val="800"/>
              </a:spcBef>
              <a:spcAft>
                <a:spcPts val="0"/>
              </a:spcAft>
              <a:buClr>
                <a:srgbClr val="7F7F7F"/>
              </a:buClr>
              <a:buSzPts val="1200"/>
              <a:buFont typeface="Arial"/>
              <a:buNone/>
              <a:defRPr sz="1200" b="0" i="0" u="none" strike="noStrike" cap="none">
                <a:solidFill>
                  <a:schemeClr val="accent2"/>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1 - Basic">
  <p:cSld name="Basic">
    <p:bg>
      <p:bgPr>
        <a:solidFill>
          <a:srgbClr val="F4F4F4"/>
        </a:solidFill>
        <a:effectLst/>
      </p:bgPr>
    </p:bg>
    <p:spTree>
      <p:nvGrpSpPr>
        <p:cNvPr id="1" name="Shape 179"/>
        <p:cNvGrpSpPr/>
        <p:nvPr/>
      </p:nvGrpSpPr>
      <p:grpSpPr>
        <a:xfrm>
          <a:off x="0" y="0"/>
          <a:ext cx="0" cy="0"/>
          <a:chOff x="0" y="0"/>
          <a:chExt cx="0" cy="0"/>
        </a:xfrm>
      </p:grpSpPr>
      <p:pic>
        <p:nvPicPr>
          <p:cNvPr id="180" name="Google Shape;180;p31"/>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1" name="Google Shape;181;p31"/>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82" name="Google Shape;182;p31"/>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183" name="Google Shape;183;p3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184" name="Google Shape;184;p31"/>
          <p:cNvSpPr txBox="1">
            <a:spLocks noGrp="1"/>
          </p:cNvSpPr>
          <p:nvPr>
            <p:ph type="ftr" idx="11"/>
          </p:nvPr>
        </p:nvSpPr>
        <p:spPr>
          <a:xfrm>
            <a:off x="428737"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5" name="Google Shape;185;p31"/>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2 - 2 Column">
  <p:cSld name="2 Column">
    <p:bg>
      <p:bgPr>
        <a:solidFill>
          <a:srgbClr val="F4F4F4"/>
        </a:solidFill>
        <a:effectLst/>
      </p:bgPr>
    </p:bg>
    <p:spTree>
      <p:nvGrpSpPr>
        <p:cNvPr id="1" name="Shape 186"/>
        <p:cNvGrpSpPr/>
        <p:nvPr/>
      </p:nvGrpSpPr>
      <p:grpSpPr>
        <a:xfrm>
          <a:off x="0" y="0"/>
          <a:ext cx="0" cy="0"/>
          <a:chOff x="0" y="0"/>
          <a:chExt cx="0" cy="0"/>
        </a:xfrm>
      </p:grpSpPr>
      <p:pic>
        <p:nvPicPr>
          <p:cNvPr id="187" name="Google Shape;187;p32"/>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88" name="Google Shape;188;p3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89" name="Google Shape;189;p32"/>
          <p:cNvSpPr txBox="1">
            <a:spLocks noGrp="1"/>
          </p:cNvSpPr>
          <p:nvPr>
            <p:ph type="body" idx="1"/>
          </p:nvPr>
        </p:nvSpPr>
        <p:spPr>
          <a:xfrm>
            <a:off x="428737"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sz="1400">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0" name="Google Shape;190;p32"/>
          <p:cNvSpPr txBox="1">
            <a:spLocks noGrp="1"/>
          </p:cNvSpPr>
          <p:nvPr>
            <p:ph type="body" idx="2"/>
          </p:nvPr>
        </p:nvSpPr>
        <p:spPr>
          <a:xfrm>
            <a:off x="4736683" y="1208914"/>
            <a:ext cx="3978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1" name="Google Shape;191;p32"/>
          <p:cNvSpPr txBox="1">
            <a:spLocks noGrp="1"/>
          </p:cNvSpPr>
          <p:nvPr>
            <p:ph type="body" idx="3"/>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192" name="Google Shape;192;p32"/>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solidFill>
                  <a:srgbClr val="6A625B"/>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193" name="Google Shape;193;p3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3 - 3 Column">
  <p:cSld name="3 Column">
    <p:bg>
      <p:bgPr>
        <a:solidFill>
          <a:srgbClr val="F4F4F4"/>
        </a:solidFill>
        <a:effectLst/>
      </p:bgPr>
    </p:bg>
    <p:spTree>
      <p:nvGrpSpPr>
        <p:cNvPr id="1" name="Shape 194"/>
        <p:cNvGrpSpPr/>
        <p:nvPr/>
      </p:nvGrpSpPr>
      <p:grpSpPr>
        <a:xfrm>
          <a:off x="0" y="0"/>
          <a:ext cx="0" cy="0"/>
          <a:chOff x="0" y="0"/>
          <a:chExt cx="0" cy="0"/>
        </a:xfrm>
      </p:grpSpPr>
      <p:pic>
        <p:nvPicPr>
          <p:cNvPr id="195" name="Google Shape;195;p33"/>
          <p:cNvPicPr preferRelativeResize="0"/>
          <p:nvPr/>
        </p:nvPicPr>
        <p:blipFill rotWithShape="1">
          <a:blip r:embed="rId2">
            <a:alphaModFix/>
          </a:blip>
          <a:srcRect/>
          <a:stretch/>
        </p:blipFill>
        <p:spPr>
          <a:xfrm>
            <a:off x="0" y="670"/>
            <a:ext cx="9141614" cy="5142158"/>
          </a:xfrm>
          <a:prstGeom prst="rect">
            <a:avLst/>
          </a:prstGeom>
          <a:noFill/>
          <a:ln>
            <a:noFill/>
          </a:ln>
        </p:spPr>
      </p:pic>
      <p:sp>
        <p:nvSpPr>
          <p:cNvPr id="196" name="Google Shape;196;p3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197" name="Google Shape;197;p33"/>
          <p:cNvSpPr txBox="1">
            <a:spLocks noGrp="1"/>
          </p:cNvSpPr>
          <p:nvPr>
            <p:ph type="body" idx="1"/>
          </p:nvPr>
        </p:nvSpPr>
        <p:spPr>
          <a:xfrm>
            <a:off x="428737" y="1208914"/>
            <a:ext cx="2572500" cy="31680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8" name="Google Shape;198;p33"/>
          <p:cNvSpPr txBox="1">
            <a:spLocks noGrp="1"/>
          </p:cNvSpPr>
          <p:nvPr>
            <p:ph type="body" idx="2"/>
          </p:nvPr>
        </p:nvSpPr>
        <p:spPr>
          <a:xfrm>
            <a:off x="3283881" y="1208702"/>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199" name="Google Shape;199;p33"/>
          <p:cNvSpPr txBox="1">
            <a:spLocks noGrp="1"/>
          </p:cNvSpPr>
          <p:nvPr>
            <p:ph type="body" idx="3"/>
          </p:nvPr>
        </p:nvSpPr>
        <p:spPr>
          <a:xfrm>
            <a:off x="6139023" y="1208485"/>
            <a:ext cx="25725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0" name="Google Shape;200;p33"/>
          <p:cNvSpPr txBox="1">
            <a:spLocks noGrp="1"/>
          </p:cNvSpPr>
          <p:nvPr>
            <p:ph type="body" idx="4"/>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1" name="Google Shape;201;p3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02" name="Google Shape;202;p33"/>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lvl="0" algn="l" rtl="0">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1 - Above Trees Vignette - Left">
  <p:cSld name="Above Trees Vignette - Left">
    <p:bg>
      <p:bgPr>
        <a:solidFill>
          <a:srgbClr val="F4F4F4"/>
        </a:solidFill>
        <a:effectLst/>
      </p:bgPr>
    </p:bg>
    <p:spTree>
      <p:nvGrpSpPr>
        <p:cNvPr id="1" name="Shape 203"/>
        <p:cNvGrpSpPr/>
        <p:nvPr/>
      </p:nvGrpSpPr>
      <p:grpSpPr>
        <a:xfrm>
          <a:off x="0" y="0"/>
          <a:ext cx="0" cy="0"/>
          <a:chOff x="0" y="0"/>
          <a:chExt cx="0" cy="0"/>
        </a:xfrm>
      </p:grpSpPr>
      <p:pic>
        <p:nvPicPr>
          <p:cNvPr id="204" name="Google Shape;204;p34"/>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205" name="Google Shape;205;p3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06" name="Google Shape;206;p34"/>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07" name="Google Shape;207;p34"/>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08" name="Google Shape;208;p3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2 - Above Trees Vignette - Right">
  <p:cSld name="Above Trees Vignette - Right">
    <p:bg>
      <p:bgPr>
        <a:solidFill>
          <a:srgbClr val="F4F4F4"/>
        </a:solidFill>
        <a:effectLst/>
      </p:bgPr>
    </p:bg>
    <p:spTree>
      <p:nvGrpSpPr>
        <p:cNvPr id="1" name="Shape 209"/>
        <p:cNvGrpSpPr/>
        <p:nvPr/>
      </p:nvGrpSpPr>
      <p:grpSpPr>
        <a:xfrm>
          <a:off x="0" y="0"/>
          <a:ext cx="0" cy="0"/>
          <a:chOff x="0" y="0"/>
          <a:chExt cx="0" cy="0"/>
        </a:xfrm>
      </p:grpSpPr>
      <p:pic>
        <p:nvPicPr>
          <p:cNvPr id="210" name="Google Shape;210;p35"/>
          <p:cNvPicPr preferRelativeResize="0"/>
          <p:nvPr/>
        </p:nvPicPr>
        <p:blipFill rotWithShape="1">
          <a:blip r:embed="rId2">
            <a:alphaModFix/>
          </a:blip>
          <a:srcRect/>
          <a:stretch/>
        </p:blipFill>
        <p:spPr>
          <a:xfrm flipH="1">
            <a:off x="2382" y="670"/>
            <a:ext cx="9141615" cy="5142158"/>
          </a:xfrm>
          <a:prstGeom prst="rect">
            <a:avLst/>
          </a:prstGeom>
          <a:noFill/>
          <a:ln>
            <a:noFill/>
          </a:ln>
        </p:spPr>
      </p:pic>
      <p:sp>
        <p:nvSpPr>
          <p:cNvPr id="211" name="Google Shape;211;p3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2" name="Google Shape;212;p3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3" name="Google Shape;213;p3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14" name="Google Shape;214;p3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D - Ferns Vignette">
  <p:cSld name="Ferns Vignette">
    <p:bg>
      <p:bgPr>
        <a:solidFill>
          <a:srgbClr val="F4F4F4"/>
        </a:solidFill>
        <a:effectLst/>
      </p:bgPr>
    </p:bg>
    <p:spTree>
      <p:nvGrpSpPr>
        <p:cNvPr id="1" name="Shape 215"/>
        <p:cNvGrpSpPr/>
        <p:nvPr/>
      </p:nvGrpSpPr>
      <p:grpSpPr>
        <a:xfrm>
          <a:off x="0" y="0"/>
          <a:ext cx="0" cy="0"/>
          <a:chOff x="0" y="0"/>
          <a:chExt cx="0" cy="0"/>
        </a:xfrm>
      </p:grpSpPr>
      <p:sp>
        <p:nvSpPr>
          <p:cNvPr id="216" name="Google Shape;216;p3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17" name="Google Shape;217;p36"/>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b="0">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18" name="Google Shape;218;p3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grpSp>
        <p:nvGrpSpPr>
          <p:cNvPr id="219" name="Google Shape;219;p36"/>
          <p:cNvGrpSpPr/>
          <p:nvPr/>
        </p:nvGrpSpPr>
        <p:grpSpPr>
          <a:xfrm>
            <a:off x="0" y="670"/>
            <a:ext cx="9141622" cy="5142159"/>
            <a:chOff x="0" y="893"/>
            <a:chExt cx="12188830" cy="6856212"/>
          </a:xfrm>
        </p:grpSpPr>
        <p:pic>
          <p:nvPicPr>
            <p:cNvPr id="220" name="Google Shape;220;p36"/>
            <p:cNvPicPr preferRelativeResize="0"/>
            <p:nvPr/>
          </p:nvPicPr>
          <p:blipFill rotWithShape="1">
            <a:blip r:embed="rId2">
              <a:alphaModFix/>
            </a:blip>
            <a:srcRect/>
            <a:stretch/>
          </p:blipFill>
          <p:spPr>
            <a:xfrm>
              <a:off x="0" y="893"/>
              <a:ext cx="12188830" cy="6856212"/>
            </a:xfrm>
            <a:prstGeom prst="rect">
              <a:avLst/>
            </a:prstGeom>
            <a:noFill/>
            <a:ln>
              <a:noFill/>
            </a:ln>
          </p:spPr>
        </p:pic>
        <p:pic>
          <p:nvPicPr>
            <p:cNvPr id="221" name="Google Shape;221;p36" descr="pasted-image.pdf"/>
            <p:cNvPicPr preferRelativeResize="0"/>
            <p:nvPr/>
          </p:nvPicPr>
          <p:blipFill rotWithShape="1">
            <a:blip r:embed="rId3">
              <a:alphaModFix/>
            </a:blip>
            <a:srcRect/>
            <a:stretch/>
          </p:blipFill>
          <p:spPr>
            <a:xfrm>
              <a:off x="11030573" y="565460"/>
              <a:ext cx="635734" cy="445095"/>
            </a:xfrm>
            <a:prstGeom prst="rect">
              <a:avLst/>
            </a:prstGeom>
            <a:noFill/>
            <a:ln>
              <a:noFill/>
            </a:ln>
          </p:spPr>
        </p:pic>
      </p:grpSp>
      <p:pic>
        <p:nvPicPr>
          <p:cNvPr id="222" name="Google Shape;222;p36"/>
          <p:cNvPicPr preferRelativeResize="0"/>
          <p:nvPr/>
        </p:nvPicPr>
        <p:blipFill rotWithShape="1">
          <a:blip r:embed="rId4">
            <a:alphaModFix/>
          </a:blip>
          <a:srcRect l="73600"/>
          <a:stretch/>
        </p:blipFill>
        <p:spPr>
          <a:xfrm rot="179959">
            <a:off x="7533473" y="4673137"/>
            <a:ext cx="292158" cy="363503"/>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 - Bird Vignette">
  <p:cSld name="Bird Vignette">
    <p:bg>
      <p:bgPr>
        <a:solidFill>
          <a:srgbClr val="F4F4F4"/>
        </a:solidFill>
        <a:effectLst/>
      </p:bgPr>
    </p:bg>
    <p:spTree>
      <p:nvGrpSpPr>
        <p:cNvPr id="1" name="Shape 223"/>
        <p:cNvGrpSpPr/>
        <p:nvPr/>
      </p:nvGrpSpPr>
      <p:grpSpPr>
        <a:xfrm>
          <a:off x="0" y="0"/>
          <a:ext cx="0" cy="0"/>
          <a:chOff x="0" y="0"/>
          <a:chExt cx="0" cy="0"/>
        </a:xfrm>
      </p:grpSpPr>
      <p:pic>
        <p:nvPicPr>
          <p:cNvPr id="224" name="Google Shape;224;p3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25" name="Google Shape;225;p37"/>
          <p:cNvSpPr/>
          <p:nvPr/>
        </p:nvSpPr>
        <p:spPr>
          <a:xfrm>
            <a:off x="3558255" y="3505997"/>
            <a:ext cx="778896" cy="703458"/>
          </a:xfrm>
          <a:custGeom>
            <a:avLst/>
            <a:gdLst/>
            <a:ahLst/>
            <a:cxnLst/>
            <a:rect l="l" t="t" r="r" b="b"/>
            <a:pathLst>
              <a:path w="21600" h="21600" extrusionOk="0">
                <a:moveTo>
                  <a:pt x="7678" y="0"/>
                </a:moveTo>
                <a:lnTo>
                  <a:pt x="8249" y="2066"/>
                </a:lnTo>
                <a:lnTo>
                  <a:pt x="6561" y="2642"/>
                </a:lnTo>
                <a:lnTo>
                  <a:pt x="8510" y="6504"/>
                </a:lnTo>
                <a:lnTo>
                  <a:pt x="0" y="21600"/>
                </a:lnTo>
                <a:lnTo>
                  <a:pt x="8751" y="18238"/>
                </a:lnTo>
                <a:lnTo>
                  <a:pt x="14486" y="12617"/>
                </a:lnTo>
                <a:lnTo>
                  <a:pt x="8809" y="8085"/>
                </a:lnTo>
                <a:lnTo>
                  <a:pt x="9037" y="7151"/>
                </a:lnTo>
                <a:lnTo>
                  <a:pt x="13546" y="8109"/>
                </a:lnTo>
                <a:lnTo>
                  <a:pt x="14789" y="7648"/>
                </a:lnTo>
                <a:lnTo>
                  <a:pt x="17160" y="10223"/>
                </a:lnTo>
                <a:lnTo>
                  <a:pt x="21600" y="6125"/>
                </a:lnTo>
                <a:lnTo>
                  <a:pt x="13080" y="3080"/>
                </a:lnTo>
                <a:lnTo>
                  <a:pt x="7678" y="0"/>
                </a:lnTo>
                <a:close/>
              </a:path>
            </a:pathLst>
          </a:custGeom>
          <a:solidFill>
            <a:srgbClr val="FFFFFF">
              <a:alpha val="12940"/>
            </a:srgbClr>
          </a:solidFill>
          <a:ln>
            <a:noFill/>
          </a:ln>
        </p:spPr>
        <p:txBody>
          <a:bodyPr spcFirstLastPara="1" wrap="square" lIns="34275" tIns="34275" rIns="34275" bIns="34275" anchor="t" anchorCtr="0">
            <a:noAutofit/>
          </a:bodyPr>
          <a:lstStyle/>
          <a:p>
            <a:pPr marL="0" marR="0" lvl="0" indent="0" algn="l" rtl="0">
              <a:spcBef>
                <a:spcPts val="0"/>
              </a:spcBef>
              <a:spcAft>
                <a:spcPts val="0"/>
              </a:spcAft>
              <a:buNone/>
            </a:pPr>
            <a:endParaRPr sz="2700">
              <a:solidFill>
                <a:schemeClr val="dk1"/>
              </a:solidFill>
              <a:latin typeface="Salesforce Sans"/>
              <a:ea typeface="Salesforce Sans"/>
              <a:cs typeface="Salesforce Sans"/>
              <a:sym typeface="Salesforce Sans"/>
            </a:endParaRPr>
          </a:p>
        </p:txBody>
      </p:sp>
      <p:sp>
        <p:nvSpPr>
          <p:cNvPr id="226" name="Google Shape;226;p3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27" name="Google Shape;227;p37"/>
          <p:cNvSpPr txBox="1">
            <a:spLocks noGrp="1"/>
          </p:cNvSpPr>
          <p:nvPr>
            <p:ph type="body" idx="1"/>
          </p:nvPr>
        </p:nvSpPr>
        <p:spPr>
          <a:xfrm>
            <a:off x="428737" y="1208914"/>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28" name="Google Shape;228;p3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29" name="Google Shape;229;p3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pic>
        <p:nvPicPr>
          <p:cNvPr id="230" name="Google Shape;230;p37"/>
          <p:cNvPicPr preferRelativeResize="0"/>
          <p:nvPr/>
        </p:nvPicPr>
        <p:blipFill rotWithShape="1">
          <a:blip r:embed="rId4">
            <a:alphaModFix/>
          </a:blip>
          <a:srcRect/>
          <a:stretch/>
        </p:blipFill>
        <p:spPr>
          <a:xfrm>
            <a:off x="8072180" y="4458740"/>
            <a:ext cx="405704" cy="44504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F - Road Vignette">
  <p:cSld name="Road Vignette">
    <p:bg>
      <p:bgPr>
        <a:solidFill>
          <a:srgbClr val="F4F4F4"/>
        </a:solidFill>
        <a:effectLst/>
      </p:bgPr>
    </p:bg>
    <p:spTree>
      <p:nvGrpSpPr>
        <p:cNvPr id="1" name="Shape 231"/>
        <p:cNvGrpSpPr/>
        <p:nvPr/>
      </p:nvGrpSpPr>
      <p:grpSpPr>
        <a:xfrm>
          <a:off x="0" y="0"/>
          <a:ext cx="0" cy="0"/>
          <a:chOff x="0" y="0"/>
          <a:chExt cx="0" cy="0"/>
        </a:xfrm>
      </p:grpSpPr>
      <p:pic>
        <p:nvPicPr>
          <p:cNvPr id="232" name="Google Shape;232;p38"/>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33" name="Google Shape;233;p38"/>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34" name="Google Shape;234;p3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35" name="Google Shape;235;p38"/>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36" name="Google Shape;236;p3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37" name="Google Shape;237;p38"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G - Lookout Vignette">
  <p:cSld name="Lookout Vignette">
    <p:bg>
      <p:bgPr>
        <a:solidFill>
          <a:srgbClr val="F4F4F4"/>
        </a:solidFill>
        <a:effectLst/>
      </p:bgPr>
    </p:bg>
    <p:spTree>
      <p:nvGrpSpPr>
        <p:cNvPr id="1" name="Shape 238"/>
        <p:cNvGrpSpPr/>
        <p:nvPr/>
      </p:nvGrpSpPr>
      <p:grpSpPr>
        <a:xfrm>
          <a:off x="0" y="0"/>
          <a:ext cx="0" cy="0"/>
          <a:chOff x="0" y="0"/>
          <a:chExt cx="0" cy="0"/>
        </a:xfrm>
      </p:grpSpPr>
      <p:pic>
        <p:nvPicPr>
          <p:cNvPr id="239" name="Google Shape;239;p39"/>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240" name="Google Shape;240;p39"/>
          <p:cNvPicPr preferRelativeResize="0"/>
          <p:nvPr/>
        </p:nvPicPr>
        <p:blipFill rotWithShape="1">
          <a:blip r:embed="rId3">
            <a:alphaModFix/>
          </a:blip>
          <a:srcRect/>
          <a:stretch/>
        </p:blipFill>
        <p:spPr>
          <a:xfrm>
            <a:off x="0" y="0"/>
            <a:ext cx="9141607" cy="5142158"/>
          </a:xfrm>
          <a:prstGeom prst="rect">
            <a:avLst/>
          </a:prstGeom>
          <a:noFill/>
          <a:ln>
            <a:noFill/>
          </a:ln>
        </p:spPr>
      </p:pic>
      <p:sp>
        <p:nvSpPr>
          <p:cNvPr id="241" name="Google Shape;241;p3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2" name="Google Shape;242;p39"/>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43" name="Google Shape;243;p3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44" name="Google Shape;244;p39"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H - Waterfall Vignette">
  <p:cSld name="Waterfall Vignette">
    <p:bg>
      <p:bgPr>
        <a:solidFill>
          <a:srgbClr val="F4F4F4"/>
        </a:solidFill>
        <a:effectLst/>
      </p:bgPr>
    </p:bg>
    <p:spTree>
      <p:nvGrpSpPr>
        <p:cNvPr id="1" name="Shape 245"/>
        <p:cNvGrpSpPr/>
        <p:nvPr/>
      </p:nvGrpSpPr>
      <p:grpSpPr>
        <a:xfrm>
          <a:off x="0" y="0"/>
          <a:ext cx="0" cy="0"/>
          <a:chOff x="0" y="0"/>
          <a:chExt cx="0" cy="0"/>
        </a:xfrm>
      </p:grpSpPr>
      <p:pic>
        <p:nvPicPr>
          <p:cNvPr id="246" name="Google Shape;246;p4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47" name="Google Shape;247;p40"/>
          <p:cNvPicPr preferRelativeResize="0"/>
          <p:nvPr/>
        </p:nvPicPr>
        <p:blipFill rotWithShape="1">
          <a:blip r:embed="rId3">
            <a:alphaModFix/>
          </a:blip>
          <a:srcRect/>
          <a:stretch/>
        </p:blipFill>
        <p:spPr>
          <a:xfrm>
            <a:off x="3" y="0"/>
            <a:ext cx="9141607" cy="5142158"/>
          </a:xfrm>
          <a:prstGeom prst="rect">
            <a:avLst/>
          </a:prstGeom>
          <a:noFill/>
          <a:ln>
            <a:noFill/>
          </a:ln>
        </p:spPr>
      </p:pic>
      <p:sp>
        <p:nvSpPr>
          <p:cNvPr id="248" name="Google Shape;248;p40"/>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49" name="Google Shape;249;p40"/>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0" name="Google Shape;250;p40"/>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1" name="Google Shape;251;p4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I - Tree Vignette">
  <p:cSld name="Tree Vignette">
    <p:bg>
      <p:bgPr>
        <a:solidFill>
          <a:srgbClr val="F4F4F4"/>
        </a:solidFill>
        <a:effectLst/>
      </p:bgPr>
    </p:bg>
    <p:spTree>
      <p:nvGrpSpPr>
        <p:cNvPr id="1" name="Shape 252"/>
        <p:cNvGrpSpPr/>
        <p:nvPr/>
      </p:nvGrpSpPr>
      <p:grpSpPr>
        <a:xfrm>
          <a:off x="0" y="0"/>
          <a:ext cx="0" cy="0"/>
          <a:chOff x="0" y="0"/>
          <a:chExt cx="0" cy="0"/>
        </a:xfrm>
      </p:grpSpPr>
      <p:pic>
        <p:nvPicPr>
          <p:cNvPr id="253" name="Google Shape;253;p41"/>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54" name="Google Shape;254;p41"/>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55" name="Google Shape;255;p4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56" name="Google Shape;256;p41"/>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57" name="Google Shape;257;p4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58" name="Google Shape;258;p4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J - Roller Coaster Vignette">
  <p:cSld name="Roller Coaster Vignette">
    <p:bg>
      <p:bgPr>
        <a:solidFill>
          <a:srgbClr val="F4F4F4"/>
        </a:solidFill>
        <a:effectLst/>
      </p:bgPr>
    </p:bg>
    <p:spTree>
      <p:nvGrpSpPr>
        <p:cNvPr id="1" name="Shape 259"/>
        <p:cNvGrpSpPr/>
        <p:nvPr/>
      </p:nvGrpSpPr>
      <p:grpSpPr>
        <a:xfrm>
          <a:off x="0" y="0"/>
          <a:ext cx="0" cy="0"/>
          <a:chOff x="0" y="0"/>
          <a:chExt cx="0" cy="0"/>
        </a:xfrm>
      </p:grpSpPr>
      <p:pic>
        <p:nvPicPr>
          <p:cNvPr id="260" name="Google Shape;260;p42"/>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1" name="Google Shape;261;p42"/>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2" name="Google Shape;262;p42"/>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63" name="Google Shape;263;p42"/>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64" name="Google Shape;264;p42"/>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65" name="Google Shape;265;p42"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K - Mountain Peak Vignette">
  <p:cSld name="Mountain Peak Vignette">
    <p:bg>
      <p:bgPr>
        <a:solidFill>
          <a:srgbClr val="F4F4F4"/>
        </a:solidFill>
        <a:effectLst/>
      </p:bgPr>
    </p:bg>
    <p:spTree>
      <p:nvGrpSpPr>
        <p:cNvPr id="1" name="Shape 266"/>
        <p:cNvGrpSpPr/>
        <p:nvPr/>
      </p:nvGrpSpPr>
      <p:grpSpPr>
        <a:xfrm>
          <a:off x="0" y="0"/>
          <a:ext cx="0" cy="0"/>
          <a:chOff x="0" y="0"/>
          <a:chExt cx="0" cy="0"/>
        </a:xfrm>
      </p:grpSpPr>
      <p:pic>
        <p:nvPicPr>
          <p:cNvPr id="267" name="Google Shape;267;p43"/>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68" name="Google Shape;268;p43"/>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69" name="Google Shape;269;p4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0" name="Google Shape;270;p43"/>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1" name="Google Shape;271;p43"/>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2" name="Google Shape;272;p43"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L - Balloon Vignette">
  <p:cSld name="Balloon Vignette">
    <p:bg>
      <p:bgPr>
        <a:solidFill>
          <a:srgbClr val="F4F4F4"/>
        </a:solidFill>
        <a:effectLst/>
      </p:bgPr>
    </p:bg>
    <p:spTree>
      <p:nvGrpSpPr>
        <p:cNvPr id="1" name="Shape 273"/>
        <p:cNvGrpSpPr/>
        <p:nvPr/>
      </p:nvGrpSpPr>
      <p:grpSpPr>
        <a:xfrm>
          <a:off x="0" y="0"/>
          <a:ext cx="0" cy="0"/>
          <a:chOff x="0" y="0"/>
          <a:chExt cx="0" cy="0"/>
        </a:xfrm>
      </p:grpSpPr>
      <p:pic>
        <p:nvPicPr>
          <p:cNvPr id="274" name="Google Shape;274;p44"/>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75" name="Google Shape;275;p44"/>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76" name="Google Shape;276;p44"/>
          <p:cNvSpPr txBox="1">
            <a:spLocks noGrp="1"/>
          </p:cNvSpPr>
          <p:nvPr>
            <p:ph type="title"/>
          </p:nvPr>
        </p:nvSpPr>
        <p:spPr>
          <a:xfrm>
            <a:off x="428737" y="47628"/>
            <a:ext cx="55737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77" name="Google Shape;277;p44"/>
          <p:cNvSpPr txBox="1">
            <a:spLocks noGrp="1"/>
          </p:cNvSpPr>
          <p:nvPr>
            <p:ph type="body" idx="1"/>
          </p:nvPr>
        </p:nvSpPr>
        <p:spPr>
          <a:xfrm>
            <a:off x="428737" y="1208916"/>
            <a:ext cx="54627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78" name="Google Shape;278;p44"/>
          <p:cNvSpPr txBox="1">
            <a:spLocks noGrp="1"/>
          </p:cNvSpPr>
          <p:nvPr>
            <p:ph type="body" idx="2"/>
          </p:nvPr>
        </p:nvSpPr>
        <p:spPr>
          <a:xfrm>
            <a:off x="428737" y="822884"/>
            <a:ext cx="55737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79" name="Google Shape;279;p44"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2 - Path Vignette">
  <p:cSld name="Path Vignette">
    <p:bg>
      <p:bgPr>
        <a:solidFill>
          <a:srgbClr val="F4F4F4"/>
        </a:solidFill>
        <a:effectLst/>
      </p:bgPr>
    </p:bg>
    <p:spTree>
      <p:nvGrpSpPr>
        <p:cNvPr id="1" name="Shape 280"/>
        <p:cNvGrpSpPr/>
        <p:nvPr/>
      </p:nvGrpSpPr>
      <p:grpSpPr>
        <a:xfrm>
          <a:off x="0" y="0"/>
          <a:ext cx="0" cy="0"/>
          <a:chOff x="0" y="0"/>
          <a:chExt cx="0" cy="0"/>
        </a:xfrm>
      </p:grpSpPr>
      <p:pic>
        <p:nvPicPr>
          <p:cNvPr id="281" name="Google Shape;281;p45"/>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2" name="Google Shape;282;p45"/>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83" name="Google Shape;283;p45"/>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84" name="Google Shape;284;p45"/>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85" name="Google Shape;285;p4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86" name="Google Shape;286;p45"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3 - Looking Vignette">
  <p:cSld name="Looking Vignette">
    <p:bg>
      <p:bgPr>
        <a:solidFill>
          <a:srgbClr val="F4F4F4"/>
        </a:solidFill>
        <a:effectLst/>
      </p:bgPr>
    </p:bg>
    <p:spTree>
      <p:nvGrpSpPr>
        <p:cNvPr id="1" name="Shape 287"/>
        <p:cNvGrpSpPr/>
        <p:nvPr/>
      </p:nvGrpSpPr>
      <p:grpSpPr>
        <a:xfrm>
          <a:off x="0" y="0"/>
          <a:ext cx="0" cy="0"/>
          <a:chOff x="0" y="0"/>
          <a:chExt cx="0" cy="0"/>
        </a:xfrm>
      </p:grpSpPr>
      <p:pic>
        <p:nvPicPr>
          <p:cNvPr id="288" name="Google Shape;288;p46"/>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289" name="Google Shape;289;p46"/>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290" name="Google Shape;290;p46"/>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1" name="Google Shape;291;p46"/>
          <p:cNvSpPr txBox="1">
            <a:spLocks noGrp="1"/>
          </p:cNvSpPr>
          <p:nvPr>
            <p:ph type="body" idx="1"/>
          </p:nvPr>
        </p:nvSpPr>
        <p:spPr>
          <a:xfrm>
            <a:off x="428737" y="1208916"/>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292" name="Google Shape;292;p46"/>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3" name="Google Shape;293;p46"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1 - Hill Staging Vignette">
  <p:cSld name="Hill Staging Vignette">
    <p:bg>
      <p:bgPr>
        <a:solidFill>
          <a:srgbClr val="F4F4F4"/>
        </a:solidFill>
        <a:effectLst/>
      </p:bgPr>
    </p:bg>
    <p:spTree>
      <p:nvGrpSpPr>
        <p:cNvPr id="1" name="Shape 294"/>
        <p:cNvGrpSpPr/>
        <p:nvPr/>
      </p:nvGrpSpPr>
      <p:grpSpPr>
        <a:xfrm>
          <a:off x="0" y="0"/>
          <a:ext cx="0" cy="0"/>
          <a:chOff x="0" y="0"/>
          <a:chExt cx="0" cy="0"/>
        </a:xfrm>
      </p:grpSpPr>
      <p:pic>
        <p:nvPicPr>
          <p:cNvPr id="295" name="Google Shape;295;p47"/>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296" name="Google Shape;296;p4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297" name="Google Shape;297;p47"/>
          <p:cNvSpPr txBox="1">
            <a:spLocks noGrp="1"/>
          </p:cNvSpPr>
          <p:nvPr>
            <p:ph type="body" idx="1"/>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298" name="Google Shape;298;p4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299" name="Google Shape;299;p47"/>
          <p:cNvSpPr txBox="1">
            <a:spLocks noGrp="1"/>
          </p:cNvSpPr>
          <p:nvPr>
            <p:ph type="body" idx="2"/>
          </p:nvPr>
        </p:nvSpPr>
        <p:spPr>
          <a:xfrm>
            <a:off x="428737" y="1207092"/>
            <a:ext cx="7362300" cy="28932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400"/>
              <a:buNone/>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2 - Wall Staging Vignette - Large">
  <p:cSld name="Wall Staging Vignette - Large">
    <p:bg>
      <p:bgPr>
        <a:solidFill>
          <a:srgbClr val="F4F4F4"/>
        </a:solidFill>
        <a:effectLst/>
      </p:bgPr>
    </p:bg>
    <p:spTree>
      <p:nvGrpSpPr>
        <p:cNvPr id="1" name="Shape 300"/>
        <p:cNvGrpSpPr/>
        <p:nvPr/>
      </p:nvGrpSpPr>
      <p:grpSpPr>
        <a:xfrm>
          <a:off x="0" y="0"/>
          <a:ext cx="0" cy="0"/>
          <a:chOff x="0" y="0"/>
          <a:chExt cx="0" cy="0"/>
        </a:xfrm>
      </p:grpSpPr>
      <p:pic>
        <p:nvPicPr>
          <p:cNvPr id="301" name="Google Shape;301;p48"/>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2" name="Google Shape;302;p48"/>
          <p:cNvSpPr txBox="1">
            <a:spLocks noGrp="1"/>
          </p:cNvSpPr>
          <p:nvPr>
            <p:ph type="body" idx="1"/>
          </p:nvPr>
        </p:nvSpPr>
        <p:spPr>
          <a:xfrm>
            <a:off x="428737" y="1208915"/>
            <a:ext cx="8286600" cy="1997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03" name="Google Shape;303;p4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4" name="Google Shape;304;p48"/>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05" name="Google Shape;305;p4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3 - Wall Staging Vignette - Small">
  <p:cSld name="Wall Staging Vignette - Small">
    <p:bg>
      <p:bgPr>
        <a:solidFill>
          <a:srgbClr val="F4F4F4"/>
        </a:solidFill>
        <a:effectLst/>
      </p:bgPr>
    </p:bg>
    <p:spTree>
      <p:nvGrpSpPr>
        <p:cNvPr id="1" name="Shape 306"/>
        <p:cNvGrpSpPr/>
        <p:nvPr/>
      </p:nvGrpSpPr>
      <p:grpSpPr>
        <a:xfrm>
          <a:off x="0" y="0"/>
          <a:ext cx="0" cy="0"/>
          <a:chOff x="0" y="0"/>
          <a:chExt cx="0" cy="0"/>
        </a:xfrm>
      </p:grpSpPr>
      <p:pic>
        <p:nvPicPr>
          <p:cNvPr id="307" name="Google Shape;307;p4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08" name="Google Shape;308;p49"/>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09" name="Google Shape;309;p49"/>
          <p:cNvSpPr txBox="1">
            <a:spLocks noGrp="1"/>
          </p:cNvSpPr>
          <p:nvPr>
            <p:ph type="body" idx="1"/>
          </p:nvPr>
        </p:nvSpPr>
        <p:spPr>
          <a:xfrm>
            <a:off x="428736" y="1208916"/>
            <a:ext cx="3600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10" name="Google Shape;310;p49"/>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11" name="Google Shape;311;p49"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U2 - Callout Sign Vignette - Small">
  <p:cSld name="Callout Sign Vignette - Small">
    <p:bg>
      <p:bgPr>
        <a:solidFill>
          <a:srgbClr val="F4F4F4"/>
        </a:solidFill>
        <a:effectLst/>
      </p:bgPr>
    </p:bg>
    <p:spTree>
      <p:nvGrpSpPr>
        <p:cNvPr id="1" name="Shape 318"/>
        <p:cNvGrpSpPr/>
        <p:nvPr/>
      </p:nvGrpSpPr>
      <p:grpSpPr>
        <a:xfrm>
          <a:off x="0" y="0"/>
          <a:ext cx="0" cy="0"/>
          <a:chOff x="0" y="0"/>
          <a:chExt cx="0" cy="0"/>
        </a:xfrm>
      </p:grpSpPr>
      <p:pic>
        <p:nvPicPr>
          <p:cNvPr id="319" name="Google Shape;319;p51"/>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20" name="Google Shape;320;p51"/>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21" name="Google Shape;321;p51"/>
          <p:cNvSpPr txBox="1">
            <a:spLocks noGrp="1"/>
          </p:cNvSpPr>
          <p:nvPr>
            <p:ph type="body" idx="1"/>
          </p:nvPr>
        </p:nvSpPr>
        <p:spPr>
          <a:xfrm>
            <a:off x="428737" y="1208916"/>
            <a:ext cx="8286600" cy="3318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2" name="Google Shape;322;p51"/>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3" name="Google Shape;323;p51"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24" name="Google Shape;324;p51"/>
          <p:cNvSpPr txBox="1">
            <a:spLocks noGrp="1"/>
          </p:cNvSpPr>
          <p:nvPr>
            <p:ph type="body" idx="3"/>
          </p:nvPr>
        </p:nvSpPr>
        <p:spPr>
          <a:xfrm>
            <a:off x="6188035" y="2802157"/>
            <a:ext cx="2361000" cy="1025100"/>
          </a:xfrm>
          <a:prstGeom prst="rect">
            <a:avLst/>
          </a:prstGeom>
          <a:noFill/>
          <a:ln>
            <a:noFill/>
          </a:ln>
        </p:spPr>
        <p:txBody>
          <a:bodyPr spcFirstLastPara="1" wrap="square" lIns="0" tIns="0" rIns="0" bIns="0" anchor="t" anchorCtr="0">
            <a:noAutofit/>
          </a:bodyPr>
          <a:lstStyle>
            <a:lvl1pPr marL="457200" lvl="0" indent="-228600" algn="ctr" rtl="0">
              <a:spcBef>
                <a:spcPts val="800"/>
              </a:spcBef>
              <a:spcAft>
                <a:spcPts val="0"/>
              </a:spcAft>
              <a:buSzPts val="1700"/>
              <a:buNone/>
              <a:defRPr sz="1700">
                <a:solidFill>
                  <a:schemeClr val="lt1"/>
                </a:solidFill>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V1 - Small Staging Area - Left">
  <p:cSld name="Small Staging Area - Left">
    <p:bg>
      <p:bgPr>
        <a:solidFill>
          <a:srgbClr val="F4F4F4"/>
        </a:solidFill>
        <a:effectLst/>
      </p:bgPr>
    </p:bg>
    <p:spTree>
      <p:nvGrpSpPr>
        <p:cNvPr id="1" name="Shape 325"/>
        <p:cNvGrpSpPr/>
        <p:nvPr/>
      </p:nvGrpSpPr>
      <p:grpSpPr>
        <a:xfrm>
          <a:off x="0" y="0"/>
          <a:ext cx="0" cy="0"/>
          <a:chOff x="0" y="0"/>
          <a:chExt cx="0" cy="0"/>
        </a:xfrm>
      </p:grpSpPr>
      <p:pic>
        <p:nvPicPr>
          <p:cNvPr id="326" name="Google Shape;326;p52"/>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27" name="Google Shape;327;p52"/>
          <p:cNvSpPr txBox="1">
            <a:spLocks noGrp="1"/>
          </p:cNvSpPr>
          <p:nvPr>
            <p:ph type="body" idx="1"/>
          </p:nvPr>
        </p:nvSpPr>
        <p:spPr>
          <a:xfrm>
            <a:off x="428737" y="1208913"/>
            <a:ext cx="8286600" cy="18885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28" name="Google Shape;328;p52"/>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29" name="Google Shape;329;p5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30" name="Google Shape;330;p52"/>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V2 - Small Staging Area - Right">
  <p:cSld name="Small Staging Area - Right">
    <p:bg>
      <p:bgPr>
        <a:solidFill>
          <a:srgbClr val="F4F4F4"/>
        </a:solidFill>
        <a:effectLst/>
      </p:bgPr>
    </p:bg>
    <p:spTree>
      <p:nvGrpSpPr>
        <p:cNvPr id="1" name="Shape 331"/>
        <p:cNvGrpSpPr/>
        <p:nvPr/>
      </p:nvGrpSpPr>
      <p:grpSpPr>
        <a:xfrm>
          <a:off x="0" y="0"/>
          <a:ext cx="0" cy="0"/>
          <a:chOff x="0" y="0"/>
          <a:chExt cx="0" cy="0"/>
        </a:xfrm>
      </p:grpSpPr>
      <p:pic>
        <p:nvPicPr>
          <p:cNvPr id="332" name="Google Shape;332;p53"/>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3" name="Google Shape;333;p53"/>
          <p:cNvSpPr txBox="1">
            <a:spLocks noGrp="1"/>
          </p:cNvSpPr>
          <p:nvPr>
            <p:ph type="body" idx="1"/>
          </p:nvPr>
        </p:nvSpPr>
        <p:spPr>
          <a:xfrm>
            <a:off x="428737" y="1208913"/>
            <a:ext cx="82866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34" name="Google Shape;334;p53"/>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35" name="Google Shape;335;p53"/>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36" name="Google Shape;336;p5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V3 - Medium Staging Area">
  <p:cSld name="Medium Staging Area">
    <p:bg>
      <p:bgPr>
        <a:solidFill>
          <a:srgbClr val="F4F4F4"/>
        </a:solidFill>
        <a:effectLst/>
      </p:bgPr>
    </p:bg>
    <p:spTree>
      <p:nvGrpSpPr>
        <p:cNvPr id="1" name="Shape 337"/>
        <p:cNvGrpSpPr/>
        <p:nvPr/>
      </p:nvGrpSpPr>
      <p:grpSpPr>
        <a:xfrm>
          <a:off x="0" y="0"/>
          <a:ext cx="0" cy="0"/>
          <a:chOff x="0" y="0"/>
          <a:chExt cx="0" cy="0"/>
        </a:xfrm>
      </p:grpSpPr>
      <p:pic>
        <p:nvPicPr>
          <p:cNvPr id="338" name="Google Shape;338;p5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39" name="Google Shape;339;p54"/>
          <p:cNvSpPr txBox="1">
            <a:spLocks noGrp="1"/>
          </p:cNvSpPr>
          <p:nvPr>
            <p:ph type="body" idx="1"/>
          </p:nvPr>
        </p:nvSpPr>
        <p:spPr>
          <a:xfrm>
            <a:off x="428737" y="1208913"/>
            <a:ext cx="49377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0" name="Google Shape;340;p54"/>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41" name="Google Shape;341;p54"/>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342" name="Google Shape;342;p5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4 - Large Staging Area">
  <p:cSld name="Large Staging Area">
    <p:bg>
      <p:bgPr>
        <a:solidFill>
          <a:srgbClr val="F4F4F4"/>
        </a:solidFill>
        <a:effectLst/>
      </p:bgPr>
    </p:bg>
    <p:spTree>
      <p:nvGrpSpPr>
        <p:cNvPr id="1" name="Shape 343"/>
        <p:cNvGrpSpPr/>
        <p:nvPr/>
      </p:nvGrpSpPr>
      <p:grpSpPr>
        <a:xfrm>
          <a:off x="0" y="0"/>
          <a:ext cx="0" cy="0"/>
          <a:chOff x="0" y="0"/>
          <a:chExt cx="0" cy="0"/>
        </a:xfrm>
      </p:grpSpPr>
      <p:pic>
        <p:nvPicPr>
          <p:cNvPr id="344" name="Google Shape;344;p55"/>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45" name="Google Shape;345;p55"/>
          <p:cNvSpPr txBox="1">
            <a:spLocks noGrp="1"/>
          </p:cNvSpPr>
          <p:nvPr>
            <p:ph type="body" idx="1"/>
          </p:nvPr>
        </p:nvSpPr>
        <p:spPr>
          <a:xfrm>
            <a:off x="428737" y="1208915"/>
            <a:ext cx="36942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46" name="Google Shape;346;p55"/>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47" name="Google Shape;347;p55"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48" name="Google Shape;348;p55"/>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5 - Path Staging  Vignette">
  <p:cSld name="Path Staging  Vignette">
    <p:bg>
      <p:bgPr>
        <a:solidFill>
          <a:srgbClr val="F4F4F4"/>
        </a:solidFill>
        <a:effectLst/>
      </p:bgPr>
    </p:bg>
    <p:spTree>
      <p:nvGrpSpPr>
        <p:cNvPr id="1" name="Shape 349"/>
        <p:cNvGrpSpPr/>
        <p:nvPr/>
      </p:nvGrpSpPr>
      <p:grpSpPr>
        <a:xfrm>
          <a:off x="0" y="0"/>
          <a:ext cx="0" cy="0"/>
          <a:chOff x="0" y="0"/>
          <a:chExt cx="0" cy="0"/>
        </a:xfrm>
      </p:grpSpPr>
      <p:pic>
        <p:nvPicPr>
          <p:cNvPr id="350" name="Google Shape;350;p56"/>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51" name="Google Shape;351;p56"/>
          <p:cNvSpPr txBox="1">
            <a:spLocks noGrp="1"/>
          </p:cNvSpPr>
          <p:nvPr>
            <p:ph type="body" idx="1"/>
          </p:nvPr>
        </p:nvSpPr>
        <p:spPr>
          <a:xfrm>
            <a:off x="428737" y="1208913"/>
            <a:ext cx="4332900" cy="33309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52" name="Google Shape;352;p56"/>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53" name="Google Shape;353;p56"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54" name="Google Shape;354;p5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X5 - Panelist Slide - 3 Up">
  <p:cSld name="Panelist Slide - 3 Up">
    <p:bg>
      <p:bgPr>
        <a:solidFill>
          <a:srgbClr val="F4F4F4"/>
        </a:solidFill>
        <a:effectLst/>
      </p:bgPr>
    </p:bg>
    <p:spTree>
      <p:nvGrpSpPr>
        <p:cNvPr id="1" name="Shape 355"/>
        <p:cNvGrpSpPr/>
        <p:nvPr/>
      </p:nvGrpSpPr>
      <p:grpSpPr>
        <a:xfrm>
          <a:off x="0" y="0"/>
          <a:ext cx="0" cy="0"/>
          <a:chOff x="0" y="0"/>
          <a:chExt cx="0" cy="0"/>
        </a:xfrm>
      </p:grpSpPr>
      <p:pic>
        <p:nvPicPr>
          <p:cNvPr id="356" name="Google Shape;356;p57"/>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57" name="Google Shape;357;p57"/>
          <p:cNvSpPr txBox="1">
            <a:spLocks noGrp="1"/>
          </p:cNvSpPr>
          <p:nvPr>
            <p:ph type="body" idx="1"/>
          </p:nvPr>
        </p:nvSpPr>
        <p:spPr>
          <a:xfrm>
            <a:off x="762910"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8" name="Google Shape;358;p57"/>
          <p:cNvSpPr txBox="1">
            <a:spLocks noGrp="1"/>
          </p:cNvSpPr>
          <p:nvPr>
            <p:ph type="body" idx="2"/>
          </p:nvPr>
        </p:nvSpPr>
        <p:spPr>
          <a:xfrm>
            <a:off x="3343562" y="3233598"/>
            <a:ext cx="2499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59" name="Google Shape;359;p57"/>
          <p:cNvSpPr txBox="1">
            <a:spLocks noGrp="1"/>
          </p:cNvSpPr>
          <p:nvPr>
            <p:ph type="body" idx="3"/>
          </p:nvPr>
        </p:nvSpPr>
        <p:spPr>
          <a:xfrm>
            <a:off x="716022"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0" name="Google Shape;360;p57"/>
          <p:cNvSpPr txBox="1">
            <a:spLocks noGrp="1"/>
          </p:cNvSpPr>
          <p:nvPr>
            <p:ph type="body" idx="4"/>
          </p:nvPr>
        </p:nvSpPr>
        <p:spPr>
          <a:xfrm>
            <a:off x="3295235"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1" name="Google Shape;361;p57"/>
          <p:cNvSpPr>
            <a:spLocks noGrp="1"/>
          </p:cNvSpPr>
          <p:nvPr>
            <p:ph type="pic" idx="5"/>
          </p:nvPr>
        </p:nvSpPr>
        <p:spPr>
          <a:xfrm>
            <a:off x="1118877"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2" name="Google Shape;362;p57"/>
          <p:cNvSpPr>
            <a:spLocks noGrp="1"/>
          </p:cNvSpPr>
          <p:nvPr>
            <p:ph type="pic" idx="6"/>
          </p:nvPr>
        </p:nvSpPr>
        <p:spPr>
          <a:xfrm>
            <a:off x="3698089"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63" name="Google Shape;363;p57"/>
          <p:cNvSpPr txBox="1">
            <a:spLocks noGrp="1"/>
          </p:cNvSpPr>
          <p:nvPr>
            <p:ph type="body" idx="7"/>
          </p:nvPr>
        </p:nvSpPr>
        <p:spPr>
          <a:xfrm>
            <a:off x="5884799" y="3233598"/>
            <a:ext cx="25023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200"/>
              <a:buNone/>
              <a:defRPr sz="12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64" name="Google Shape;364;p57"/>
          <p:cNvSpPr txBox="1">
            <a:spLocks noGrp="1"/>
          </p:cNvSpPr>
          <p:nvPr>
            <p:ph type="body" idx="8"/>
          </p:nvPr>
        </p:nvSpPr>
        <p:spPr>
          <a:xfrm>
            <a:off x="5837911" y="2801237"/>
            <a:ext cx="25962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200"/>
              <a:buNone/>
              <a:defRPr sz="12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65" name="Google Shape;365;p57"/>
          <p:cNvSpPr>
            <a:spLocks noGrp="1"/>
          </p:cNvSpPr>
          <p:nvPr>
            <p:ph type="pic" idx="9"/>
          </p:nvPr>
        </p:nvSpPr>
        <p:spPr>
          <a:xfrm>
            <a:off x="6240766" y="1015171"/>
            <a:ext cx="1790400" cy="17859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66" name="Google Shape;366;p5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67" name="Google Shape;367;p5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X6 - Panelist Slide - 5 Up">
  <p:cSld name="Panelist Slide - 5 Up">
    <p:bg>
      <p:bgPr>
        <a:solidFill>
          <a:srgbClr val="F4F4F4"/>
        </a:solidFill>
        <a:effectLst/>
      </p:bgPr>
    </p:bg>
    <p:spTree>
      <p:nvGrpSpPr>
        <p:cNvPr id="1" name="Shape 368"/>
        <p:cNvGrpSpPr/>
        <p:nvPr/>
      </p:nvGrpSpPr>
      <p:grpSpPr>
        <a:xfrm>
          <a:off x="0" y="0"/>
          <a:ext cx="0" cy="0"/>
          <a:chOff x="0" y="0"/>
          <a:chExt cx="0" cy="0"/>
        </a:xfrm>
      </p:grpSpPr>
      <p:pic>
        <p:nvPicPr>
          <p:cNvPr id="369" name="Google Shape;369;p58"/>
          <p:cNvPicPr preferRelativeResize="0"/>
          <p:nvPr/>
        </p:nvPicPr>
        <p:blipFill rotWithShape="1">
          <a:blip r:embed="rId2">
            <a:alphaModFix/>
          </a:blip>
          <a:srcRect/>
          <a:stretch/>
        </p:blipFill>
        <p:spPr>
          <a:xfrm flipH="1">
            <a:off x="2388" y="670"/>
            <a:ext cx="9141607" cy="5142158"/>
          </a:xfrm>
          <a:prstGeom prst="rect">
            <a:avLst/>
          </a:prstGeom>
          <a:noFill/>
          <a:ln>
            <a:noFill/>
          </a:ln>
        </p:spPr>
      </p:pic>
      <p:sp>
        <p:nvSpPr>
          <p:cNvPr id="370" name="Google Shape;370;p58"/>
          <p:cNvSpPr txBox="1">
            <a:spLocks noGrp="1"/>
          </p:cNvSpPr>
          <p:nvPr>
            <p:ph type="body" idx="1"/>
          </p:nvPr>
        </p:nvSpPr>
        <p:spPr>
          <a:xfrm>
            <a:off x="31424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1" name="Google Shape;371;p58"/>
          <p:cNvSpPr txBox="1">
            <a:spLocks noGrp="1"/>
          </p:cNvSpPr>
          <p:nvPr>
            <p:ph type="body" idx="2"/>
          </p:nvPr>
        </p:nvSpPr>
        <p:spPr>
          <a:xfrm>
            <a:off x="2081303"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2" name="Google Shape;372;p58"/>
          <p:cNvSpPr txBox="1">
            <a:spLocks noGrp="1"/>
          </p:cNvSpPr>
          <p:nvPr>
            <p:ph type="body" idx="3"/>
          </p:nvPr>
        </p:nvSpPr>
        <p:spPr>
          <a:xfrm>
            <a:off x="3819189"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3" name="Google Shape;373;p58"/>
          <p:cNvSpPr txBox="1">
            <a:spLocks noGrp="1"/>
          </p:cNvSpPr>
          <p:nvPr>
            <p:ph type="body" idx="4"/>
          </p:nvPr>
        </p:nvSpPr>
        <p:spPr>
          <a:xfrm>
            <a:off x="2058995"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4" name="Google Shape;374;p58"/>
          <p:cNvSpPr txBox="1">
            <a:spLocks noGrp="1"/>
          </p:cNvSpPr>
          <p:nvPr>
            <p:ph type="body" idx="5"/>
          </p:nvPr>
        </p:nvSpPr>
        <p:spPr>
          <a:xfrm>
            <a:off x="3787272"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75" name="Google Shape;375;p58"/>
          <p:cNvSpPr>
            <a:spLocks noGrp="1"/>
          </p:cNvSpPr>
          <p:nvPr>
            <p:ph type="pic" idx="6"/>
          </p:nvPr>
        </p:nvSpPr>
        <p:spPr>
          <a:xfrm>
            <a:off x="489297"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6" name="Google Shape;376;p58"/>
          <p:cNvSpPr>
            <a:spLocks noGrp="1"/>
          </p:cNvSpPr>
          <p:nvPr>
            <p:ph type="pic" idx="7"/>
          </p:nvPr>
        </p:nvSpPr>
        <p:spPr>
          <a:xfrm>
            <a:off x="2228898"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7" name="Google Shape;377;p58"/>
          <p:cNvSpPr>
            <a:spLocks noGrp="1"/>
          </p:cNvSpPr>
          <p:nvPr>
            <p:ph type="pic" idx="8"/>
          </p:nvPr>
        </p:nvSpPr>
        <p:spPr>
          <a:xfrm>
            <a:off x="3939072"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78" name="Google Shape;378;p58"/>
          <p:cNvSpPr txBox="1">
            <a:spLocks noGrp="1"/>
          </p:cNvSpPr>
          <p:nvPr>
            <p:ph type="body" idx="9"/>
          </p:nvPr>
        </p:nvSpPr>
        <p:spPr>
          <a:xfrm>
            <a:off x="343306"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28600" algn="l" rtl="0">
              <a:spcBef>
                <a:spcPts val="500"/>
              </a:spcBef>
              <a:spcAft>
                <a:spcPts val="0"/>
              </a:spcAft>
              <a:buSzPts val="1100"/>
              <a:buNone/>
              <a:defRPr sz="1100">
                <a:solidFill>
                  <a:schemeClr val="lt1"/>
                </a:solidFill>
              </a:defRPr>
            </a:lvl3pPr>
            <a:lvl4pPr marL="1828800" lvl="3" indent="-228600" algn="l" rtl="0">
              <a:spcBef>
                <a:spcPts val="500"/>
              </a:spcBef>
              <a:spcAft>
                <a:spcPts val="0"/>
              </a:spcAft>
              <a:buSzPts val="1400"/>
              <a:buNone/>
              <a:defRPr sz="1400">
                <a:solidFill>
                  <a:schemeClr val="dk2"/>
                </a:solidFill>
                <a:latin typeface="Salesforce Sans"/>
                <a:ea typeface="Salesforce Sans"/>
                <a:cs typeface="Salesforce Sans"/>
                <a:sym typeface="Salesforce Sans"/>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79" name="Google Shape;379;p58"/>
          <p:cNvSpPr txBox="1">
            <a:spLocks noGrp="1"/>
          </p:cNvSpPr>
          <p:nvPr>
            <p:ph type="body" idx="13"/>
          </p:nvPr>
        </p:nvSpPr>
        <p:spPr>
          <a:xfrm>
            <a:off x="5555287" y="2854073"/>
            <a:ext cx="15537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0" name="Google Shape;380;p58"/>
          <p:cNvSpPr txBox="1">
            <a:spLocks noGrp="1"/>
          </p:cNvSpPr>
          <p:nvPr>
            <p:ph type="body" idx="14"/>
          </p:nvPr>
        </p:nvSpPr>
        <p:spPr>
          <a:xfrm>
            <a:off x="7293172" y="2854073"/>
            <a:ext cx="1551900" cy="638100"/>
          </a:xfrm>
          <a:prstGeom prst="rect">
            <a:avLst/>
          </a:prstGeom>
          <a:noFill/>
          <a:ln>
            <a:noFill/>
          </a:ln>
        </p:spPr>
        <p:txBody>
          <a:bodyPr spcFirstLastPara="1" wrap="square" lIns="6850" tIns="0" rIns="0" bIns="0" anchor="t" anchorCtr="0">
            <a:noAutofit/>
          </a:bodyPr>
          <a:lstStyle>
            <a:lvl1pPr marL="457200" lvl="0" indent="-228600" algn="ctr" rtl="0">
              <a:spcBef>
                <a:spcPts val="0"/>
              </a:spcBef>
              <a:spcAft>
                <a:spcPts val="0"/>
              </a:spcAft>
              <a:buSzPts val="1100"/>
              <a:buNone/>
              <a:defRPr sz="1100">
                <a:solidFill>
                  <a:schemeClr val="accent1"/>
                </a:solidFill>
              </a:defRPr>
            </a:lvl1pPr>
            <a:lvl2pPr marL="914400" lvl="1" indent="-228600" algn="ctr" rtl="0">
              <a:spcBef>
                <a:spcPts val="200"/>
              </a:spcBef>
              <a:spcAft>
                <a:spcPts val="0"/>
              </a:spcAft>
              <a:buClr>
                <a:schemeClr val="lt1"/>
              </a:buClr>
              <a:buSzPts val="900"/>
              <a:buNone/>
              <a:defRPr sz="900">
                <a:solidFill>
                  <a:schemeClr val="dk2"/>
                </a:solidFill>
              </a:defRPr>
            </a:lvl2pPr>
            <a:lvl3pPr marL="1371600" lvl="2" indent="-298450" algn="l" rtl="0">
              <a:spcBef>
                <a:spcPts val="500"/>
              </a:spcBef>
              <a:spcAft>
                <a:spcPts val="0"/>
              </a:spcAft>
              <a:buSzPts val="1100"/>
              <a:buChar char="•"/>
              <a:defRPr sz="1100">
                <a:solidFill>
                  <a:schemeClr val="lt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381" name="Google Shape;381;p58"/>
          <p:cNvSpPr txBox="1">
            <a:spLocks noGrp="1"/>
          </p:cNvSpPr>
          <p:nvPr>
            <p:ph type="body" idx="15"/>
          </p:nvPr>
        </p:nvSpPr>
        <p:spPr>
          <a:xfrm>
            <a:off x="5525219"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2" name="Google Shape;382;p58"/>
          <p:cNvSpPr txBox="1">
            <a:spLocks noGrp="1"/>
          </p:cNvSpPr>
          <p:nvPr>
            <p:ph type="body" idx="16"/>
          </p:nvPr>
        </p:nvSpPr>
        <p:spPr>
          <a:xfrm>
            <a:off x="7263166" y="2421713"/>
            <a:ext cx="1611900" cy="373800"/>
          </a:xfrm>
          <a:prstGeom prst="rect">
            <a:avLst/>
          </a:prstGeom>
          <a:noFill/>
          <a:ln>
            <a:noFill/>
          </a:ln>
        </p:spPr>
        <p:txBody>
          <a:bodyPr spcFirstLastPara="1" wrap="square" lIns="0" tIns="0" rIns="0" bIns="0" anchor="b" anchorCtr="0">
            <a:noAutofit/>
          </a:bodyPr>
          <a:lstStyle>
            <a:lvl1pPr marL="457200" lvl="0" indent="-228600" algn="ctr" rtl="0">
              <a:spcBef>
                <a:spcPts val="800"/>
              </a:spcBef>
              <a:spcAft>
                <a:spcPts val="0"/>
              </a:spcAft>
              <a:buClr>
                <a:schemeClr val="lt1"/>
              </a:buClr>
              <a:buSzPts val="1100"/>
              <a:buNone/>
              <a:defRPr sz="1100" b="1">
                <a:solidFill>
                  <a:schemeClr val="accent1"/>
                </a:solidFill>
                <a:latin typeface="Salesforce Sans"/>
                <a:ea typeface="Salesforce Sans"/>
                <a:cs typeface="Salesforce Sans"/>
                <a:sym typeface="Salesforce Sans"/>
              </a:defRPr>
            </a:lvl1pPr>
            <a:lvl2pPr marL="914400" lvl="1" indent="-323850" algn="l" rtl="0">
              <a:spcBef>
                <a:spcPts val="200"/>
              </a:spcBef>
              <a:spcAft>
                <a:spcPts val="0"/>
              </a:spcAft>
              <a:buClr>
                <a:schemeClr val="lt1"/>
              </a:buClr>
              <a:buSzPts val="1500"/>
              <a:buChar char="•"/>
              <a:defRPr sz="1500">
                <a:solidFill>
                  <a:schemeClr val="lt1"/>
                </a:solidFill>
              </a:defRPr>
            </a:lvl2pPr>
            <a:lvl3pPr marL="1371600" lvl="2" indent="-317500" algn="l" rtl="0">
              <a:spcBef>
                <a:spcPts val="500"/>
              </a:spcBef>
              <a:spcAft>
                <a:spcPts val="0"/>
              </a:spcAft>
              <a:buClr>
                <a:schemeClr val="lt1"/>
              </a:buClr>
              <a:buSzPts val="1400"/>
              <a:buChar char="•"/>
              <a:defRPr sz="1400">
                <a:solidFill>
                  <a:schemeClr val="lt1"/>
                </a:solidFill>
              </a:defRPr>
            </a:lvl3pPr>
            <a:lvl4pPr marL="1828800" lvl="3" indent="-304800" algn="l" rtl="0">
              <a:spcBef>
                <a:spcPts val="500"/>
              </a:spcBef>
              <a:spcAft>
                <a:spcPts val="0"/>
              </a:spcAft>
              <a:buClr>
                <a:schemeClr val="lt1"/>
              </a:buClr>
              <a:buSzPts val="1200"/>
              <a:buChar char="•"/>
              <a:defRPr sz="1200">
                <a:solidFill>
                  <a:schemeClr val="lt1"/>
                </a:solidFill>
              </a:defRPr>
            </a:lvl4pPr>
            <a:lvl5pPr marL="2286000" lvl="4" indent="-228600" algn="l" rtl="0">
              <a:spcBef>
                <a:spcPts val="500"/>
              </a:spcBef>
              <a:spcAft>
                <a:spcPts val="0"/>
              </a:spcAft>
              <a:buSzPts val="1100"/>
              <a:buNone/>
              <a:defRPr sz="1200">
                <a:solidFill>
                  <a:schemeClr val="l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383" name="Google Shape;383;p58"/>
          <p:cNvSpPr>
            <a:spLocks noGrp="1"/>
          </p:cNvSpPr>
          <p:nvPr>
            <p:ph type="pic" idx="17"/>
          </p:nvPr>
        </p:nvSpPr>
        <p:spPr>
          <a:xfrm>
            <a:off x="5671874"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384" name="Google Shape;384;p58"/>
          <p:cNvSpPr>
            <a:spLocks noGrp="1"/>
          </p:cNvSpPr>
          <p:nvPr>
            <p:ph type="pic" idx="18"/>
          </p:nvPr>
        </p:nvSpPr>
        <p:spPr>
          <a:xfrm>
            <a:off x="7414966" y="1164781"/>
            <a:ext cx="1261800" cy="1258800"/>
          </a:xfrm>
          <a:prstGeom prst="ellipse">
            <a:avLst/>
          </a:prstGeom>
          <a:solidFill>
            <a:schemeClr val="lt2"/>
          </a:solidFill>
          <a:ln w="57150" cap="flat" cmpd="sng">
            <a:solidFill>
              <a:srgbClr val="5D4023"/>
            </a:solidFill>
            <a:prstDash val="solid"/>
            <a:round/>
            <a:headEnd type="none" w="sm" len="sm"/>
            <a:tailEnd type="none" w="sm" len="sm"/>
          </a:ln>
        </p:spPr>
        <p:txBody>
          <a:bodyPr spcFirstLastPara="1" wrap="square" lIns="0" tIns="0" rIns="0" bIns="0" anchor="ctr" anchorCtr="0">
            <a:noAutofit/>
          </a:bodyPr>
          <a:lstStyle>
            <a:lvl1pPr marR="0" lvl="0" algn="ctr" rtl="0">
              <a:spcBef>
                <a:spcPts val="800"/>
              </a:spcBef>
              <a:spcAft>
                <a:spcPts val="0"/>
              </a:spcAft>
              <a:buClr>
                <a:srgbClr val="7F7F7F"/>
              </a:buClr>
              <a:buSzPts val="900"/>
              <a:buFont typeface="Arial"/>
              <a:buNone/>
              <a:defRPr sz="9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pic>
        <p:nvPicPr>
          <p:cNvPr id="385" name="Google Shape;385;p5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386" name="Google Shape;386;p58"/>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X4 - Speaker Intro Slide">
  <p:cSld name="Speaker Intro Slide">
    <p:bg>
      <p:bgPr>
        <a:solidFill>
          <a:srgbClr val="F4F4F4"/>
        </a:solidFill>
        <a:effectLst/>
      </p:bgPr>
    </p:bg>
    <p:spTree>
      <p:nvGrpSpPr>
        <p:cNvPr id="1" name="Shape 387"/>
        <p:cNvGrpSpPr/>
        <p:nvPr/>
      </p:nvGrpSpPr>
      <p:grpSpPr>
        <a:xfrm>
          <a:off x="0" y="0"/>
          <a:ext cx="0" cy="0"/>
          <a:chOff x="0" y="0"/>
          <a:chExt cx="0" cy="0"/>
        </a:xfrm>
      </p:grpSpPr>
      <p:pic>
        <p:nvPicPr>
          <p:cNvPr id="388" name="Google Shape;388;p59"/>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389" name="Google Shape;389;p59"/>
          <p:cNvSpPr txBox="1">
            <a:spLocks noGrp="1"/>
          </p:cNvSpPr>
          <p:nvPr>
            <p:ph type="ctrTitle"/>
          </p:nvPr>
        </p:nvSpPr>
        <p:spPr>
          <a:xfrm>
            <a:off x="805587" y="1455830"/>
            <a:ext cx="3483600" cy="973800"/>
          </a:xfrm>
          <a:prstGeom prst="rect">
            <a:avLst/>
          </a:prstGeom>
          <a:noFill/>
          <a:ln>
            <a:noFill/>
          </a:ln>
        </p:spPr>
        <p:txBody>
          <a:bodyPr spcFirstLastPara="1" wrap="square" lIns="0" tIns="0" rIns="0" bIns="0" anchor="b" anchorCtr="0">
            <a:noAutofit/>
          </a:bodyPr>
          <a:lstStyle>
            <a:lvl1pPr lvl="0" algn="ctr" rtl="0">
              <a:lnSpc>
                <a:spcPct val="90000"/>
              </a:lnSpc>
              <a:spcBef>
                <a:spcPts val="0"/>
              </a:spcBef>
              <a:spcAft>
                <a:spcPts val="0"/>
              </a:spcAft>
              <a:buSzPts val="1100"/>
              <a:buNone/>
              <a:defRPr sz="2100" b="1">
                <a:solidFill>
                  <a:schemeClr val="l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0" name="Google Shape;390;p59"/>
          <p:cNvSpPr txBox="1">
            <a:spLocks noGrp="1"/>
          </p:cNvSpPr>
          <p:nvPr>
            <p:ph type="body" idx="1"/>
          </p:nvPr>
        </p:nvSpPr>
        <p:spPr>
          <a:xfrm>
            <a:off x="1088564" y="2501087"/>
            <a:ext cx="2913300" cy="685800"/>
          </a:xfrm>
          <a:prstGeom prst="rect">
            <a:avLst/>
          </a:prstGeom>
          <a:noFill/>
          <a:ln>
            <a:noFill/>
          </a:ln>
        </p:spPr>
        <p:txBody>
          <a:bodyPr spcFirstLastPara="1" wrap="square" lIns="0" tIns="0" rIns="0" bIns="0" anchor="t" anchorCtr="0">
            <a:noAutofit/>
          </a:bodyPr>
          <a:lstStyle>
            <a:lvl1pPr marL="457200" lvl="0" indent="-228600" algn="ctr" rtl="0">
              <a:lnSpc>
                <a:spcPct val="90000"/>
              </a:lnSpc>
              <a:spcBef>
                <a:spcPts val="0"/>
              </a:spcBef>
              <a:spcAft>
                <a:spcPts val="0"/>
              </a:spcAft>
              <a:buSzPts val="1500"/>
              <a:buNone/>
              <a:defRPr>
                <a:solidFill>
                  <a:schemeClr val="lt1"/>
                </a:solidFill>
              </a:defRPr>
            </a:lvl1pPr>
            <a:lvl2pPr marL="914400" lvl="1" indent="-304800" algn="ctr" rtl="0">
              <a:spcBef>
                <a:spcPts val="500"/>
              </a:spcBef>
              <a:spcAft>
                <a:spcPts val="0"/>
              </a:spcAft>
              <a:buSzPts val="1200"/>
              <a:buFont typeface="Arial"/>
              <a:buChar char="​"/>
              <a:defRPr sz="1200">
                <a:solidFill>
                  <a:schemeClr val="lt1"/>
                </a:solidFill>
              </a:defRPr>
            </a:lvl2pPr>
            <a:lvl3pPr marL="1371600" lvl="2" indent="-228600" algn="ctr" rtl="0">
              <a:spcBef>
                <a:spcPts val="500"/>
              </a:spcBef>
              <a:spcAft>
                <a:spcPts val="0"/>
              </a:spcAft>
              <a:buSzPts val="1200"/>
              <a:buNone/>
              <a:defRPr/>
            </a:lvl3pPr>
            <a:lvl4pPr marL="1828800" lvl="3" indent="-228600" algn="ctr" rtl="0">
              <a:spcBef>
                <a:spcPts val="500"/>
              </a:spcBef>
              <a:spcAft>
                <a:spcPts val="0"/>
              </a:spcAft>
              <a:buSzPts val="1100"/>
              <a:buNone/>
              <a:defRPr/>
            </a:lvl4pPr>
            <a:lvl5pPr marL="2286000" lvl="4" indent="-228600" algn="ctr" rtl="0">
              <a:spcBef>
                <a:spcPts val="500"/>
              </a:spcBef>
              <a:spcAft>
                <a:spcPts val="0"/>
              </a:spcAft>
              <a:buSzPts val="1500"/>
              <a:buFont typeface="Arial"/>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W - Quote or Big Idea ">
  <p:cSld name="Quote or Big Idea ">
    <p:bg>
      <p:bgPr>
        <a:solidFill>
          <a:srgbClr val="F4F4F4"/>
        </a:solidFill>
        <a:effectLst/>
      </p:bgPr>
    </p:bg>
    <p:spTree>
      <p:nvGrpSpPr>
        <p:cNvPr id="1" name="Shape 391"/>
        <p:cNvGrpSpPr/>
        <p:nvPr/>
      </p:nvGrpSpPr>
      <p:grpSpPr>
        <a:xfrm>
          <a:off x="0" y="0"/>
          <a:ext cx="0" cy="0"/>
          <a:chOff x="0" y="0"/>
          <a:chExt cx="0" cy="0"/>
        </a:xfrm>
      </p:grpSpPr>
      <p:pic>
        <p:nvPicPr>
          <p:cNvPr id="392" name="Google Shape;392;p60"/>
          <p:cNvPicPr preferRelativeResize="0"/>
          <p:nvPr/>
        </p:nvPicPr>
        <p:blipFill rotWithShape="1">
          <a:blip r:embed="rId2">
            <a:alphaModFix/>
          </a:blip>
          <a:srcRect/>
          <a:stretch/>
        </p:blipFill>
        <p:spPr>
          <a:xfrm>
            <a:off x="3" y="672"/>
            <a:ext cx="9141607" cy="5142158"/>
          </a:xfrm>
          <a:prstGeom prst="rect">
            <a:avLst/>
          </a:prstGeom>
          <a:noFill/>
          <a:ln>
            <a:noFill/>
          </a:ln>
        </p:spPr>
      </p:pic>
      <p:pic>
        <p:nvPicPr>
          <p:cNvPr id="393" name="Google Shape;393;p60"/>
          <p:cNvPicPr preferRelativeResize="0"/>
          <p:nvPr/>
        </p:nvPicPr>
        <p:blipFill rotWithShape="1">
          <a:blip r:embed="rId3">
            <a:alphaModFix/>
          </a:blip>
          <a:srcRect/>
          <a:stretch/>
        </p:blipFill>
        <p:spPr>
          <a:xfrm>
            <a:off x="2" y="670"/>
            <a:ext cx="9141607" cy="5142158"/>
          </a:xfrm>
          <a:prstGeom prst="rect">
            <a:avLst/>
          </a:prstGeom>
          <a:noFill/>
          <a:ln>
            <a:noFill/>
          </a:ln>
        </p:spPr>
      </p:pic>
      <p:sp>
        <p:nvSpPr>
          <p:cNvPr id="394" name="Google Shape;394;p60"/>
          <p:cNvSpPr txBox="1">
            <a:spLocks noGrp="1"/>
          </p:cNvSpPr>
          <p:nvPr>
            <p:ph type="ctrTitle"/>
          </p:nvPr>
        </p:nvSpPr>
        <p:spPr>
          <a:xfrm>
            <a:off x="706526" y="2643085"/>
            <a:ext cx="52314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Clr>
                <a:schemeClr val="accent1"/>
              </a:buClr>
              <a:buSzPts val="2300"/>
              <a:buFont typeface="Salesforce Sans"/>
              <a:buChar char="“"/>
              <a:defRPr sz="23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395" name="Google Shape;395;p60"/>
          <p:cNvSpPr txBox="1">
            <a:spLocks noGrp="1"/>
          </p:cNvSpPr>
          <p:nvPr>
            <p:ph type="body" idx="1"/>
          </p:nvPr>
        </p:nvSpPr>
        <p:spPr>
          <a:xfrm>
            <a:off x="844674" y="3522912"/>
            <a:ext cx="33045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396" name="Google Shape;396;p60"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X1 - Seque Slide - A">
  <p:cSld name="Seque Slide - A">
    <p:bg>
      <p:bgPr>
        <a:solidFill>
          <a:srgbClr val="F4F4F4"/>
        </a:solidFill>
        <a:effectLst/>
      </p:bgPr>
    </p:bg>
    <p:spTree>
      <p:nvGrpSpPr>
        <p:cNvPr id="1" name="Shape 397"/>
        <p:cNvGrpSpPr/>
        <p:nvPr/>
      </p:nvGrpSpPr>
      <p:grpSpPr>
        <a:xfrm>
          <a:off x="0" y="0"/>
          <a:ext cx="0" cy="0"/>
          <a:chOff x="0" y="0"/>
          <a:chExt cx="0" cy="0"/>
        </a:xfrm>
      </p:grpSpPr>
      <p:pic>
        <p:nvPicPr>
          <p:cNvPr id="398" name="Google Shape;398;p61"/>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399" name="Google Shape;399;p61"/>
          <p:cNvPicPr preferRelativeResize="0"/>
          <p:nvPr/>
        </p:nvPicPr>
        <p:blipFill rotWithShape="1">
          <a:blip r:embed="rId3">
            <a:alphaModFix/>
          </a:blip>
          <a:srcRect l="20588" t="-47000" r="54208" b="47000"/>
          <a:stretch/>
        </p:blipFill>
        <p:spPr>
          <a:xfrm flipH="1">
            <a:off x="4609052" y="4533387"/>
            <a:ext cx="326244" cy="425178"/>
          </a:xfrm>
          <a:prstGeom prst="rect">
            <a:avLst/>
          </a:prstGeom>
          <a:noFill/>
          <a:ln>
            <a:noFill/>
          </a:ln>
        </p:spPr>
      </p:pic>
      <p:sp>
        <p:nvSpPr>
          <p:cNvPr id="400" name="Google Shape;400;p61"/>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1" name="Google Shape;401;p61"/>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02" name="Google Shape;402;p61" descr="pasted-image.pdf"/>
          <p:cNvPicPr preferRelativeResize="0"/>
          <p:nvPr/>
        </p:nvPicPr>
        <p:blipFill rotWithShape="1">
          <a:blip r:embed="rId4">
            <a:alphaModFix/>
          </a:blip>
          <a:srcRect/>
          <a:stretch/>
        </p:blipFill>
        <p:spPr>
          <a:xfrm>
            <a:off x="8275084" y="424095"/>
            <a:ext cx="476800" cy="333821"/>
          </a:xfrm>
          <a:prstGeom prst="rect">
            <a:avLst/>
          </a:prstGeom>
          <a:noFill/>
          <a:ln>
            <a:noFill/>
          </a:ln>
        </p:spPr>
      </p:pic>
      <p:pic>
        <p:nvPicPr>
          <p:cNvPr id="403" name="Google Shape;403;p61"/>
          <p:cNvPicPr preferRelativeResize="0"/>
          <p:nvPr/>
        </p:nvPicPr>
        <p:blipFill rotWithShape="1">
          <a:blip r:embed="rId5">
            <a:alphaModFix/>
          </a:blip>
          <a:srcRect l="6094" b="31586"/>
          <a:stretch/>
        </p:blipFill>
        <p:spPr>
          <a:xfrm>
            <a:off x="5562857" y="4912534"/>
            <a:ext cx="320002" cy="230966"/>
          </a:xfrm>
          <a:prstGeom prst="rect">
            <a:avLst/>
          </a:prstGeom>
          <a:noFill/>
          <a:ln>
            <a:noFill/>
          </a:ln>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X3 - Seque Slide - C">
  <p:cSld name="Seque Slide - B">
    <p:bg>
      <p:bgPr>
        <a:solidFill>
          <a:srgbClr val="F4F4F4"/>
        </a:solidFill>
        <a:effectLst/>
      </p:bgPr>
    </p:bg>
    <p:spTree>
      <p:nvGrpSpPr>
        <p:cNvPr id="1" name="Shape 404"/>
        <p:cNvGrpSpPr/>
        <p:nvPr/>
      </p:nvGrpSpPr>
      <p:grpSpPr>
        <a:xfrm>
          <a:off x="0" y="0"/>
          <a:ext cx="0" cy="0"/>
          <a:chOff x="0" y="0"/>
          <a:chExt cx="0" cy="0"/>
        </a:xfrm>
      </p:grpSpPr>
      <p:pic>
        <p:nvPicPr>
          <p:cNvPr id="405" name="Google Shape;405;p62"/>
          <p:cNvPicPr preferRelativeResize="0"/>
          <p:nvPr/>
        </p:nvPicPr>
        <p:blipFill rotWithShape="1">
          <a:blip r:embed="rId2">
            <a:alphaModFix/>
          </a:blip>
          <a:srcRect/>
          <a:stretch/>
        </p:blipFill>
        <p:spPr>
          <a:xfrm>
            <a:off x="2" y="1343"/>
            <a:ext cx="9141607" cy="5142158"/>
          </a:xfrm>
          <a:prstGeom prst="rect">
            <a:avLst/>
          </a:prstGeom>
          <a:noFill/>
          <a:ln>
            <a:noFill/>
          </a:ln>
        </p:spPr>
      </p:pic>
      <p:pic>
        <p:nvPicPr>
          <p:cNvPr id="406" name="Google Shape;406;p62"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07" name="Google Shape;407;p62"/>
          <p:cNvSpPr txBox="1">
            <a:spLocks noGrp="1"/>
          </p:cNvSpPr>
          <p:nvPr>
            <p:ph type="ctrTitle"/>
          </p:nvPr>
        </p:nvSpPr>
        <p:spPr>
          <a:xfrm>
            <a:off x="1884106" y="1353504"/>
            <a:ext cx="5375700" cy="8367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08" name="Google Shape;408;p62"/>
          <p:cNvSpPr txBox="1">
            <a:spLocks noGrp="1"/>
          </p:cNvSpPr>
          <p:nvPr>
            <p:ph type="body" idx="1"/>
          </p:nvPr>
        </p:nvSpPr>
        <p:spPr>
          <a:xfrm>
            <a:off x="1884106" y="2246954"/>
            <a:ext cx="5375700" cy="695400"/>
          </a:xfrm>
          <a:prstGeom prst="rect">
            <a:avLst/>
          </a:prstGeom>
          <a:noFill/>
          <a:ln>
            <a:noFill/>
          </a:ln>
        </p:spPr>
        <p:txBody>
          <a:bodyPr spcFirstLastPara="1" wrap="square" lIns="0" tIns="0" rIns="0" bIns="0" anchor="t" anchorCtr="0">
            <a:noAutofit/>
          </a:bodyPr>
          <a:lstStyle>
            <a:lvl1pPr marL="457200" lvl="0" indent="-228600" algn="ctr"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X2 - Seque Slide - B">
  <p:cSld name="Seque Slide - C">
    <p:bg>
      <p:bgPr>
        <a:solidFill>
          <a:srgbClr val="F4F4F4"/>
        </a:solidFill>
        <a:effectLst/>
      </p:bgPr>
    </p:bg>
    <p:spTree>
      <p:nvGrpSpPr>
        <p:cNvPr id="1" name="Shape 409"/>
        <p:cNvGrpSpPr/>
        <p:nvPr/>
      </p:nvGrpSpPr>
      <p:grpSpPr>
        <a:xfrm>
          <a:off x="0" y="0"/>
          <a:ext cx="0" cy="0"/>
          <a:chOff x="0" y="0"/>
          <a:chExt cx="0" cy="0"/>
        </a:xfrm>
      </p:grpSpPr>
      <p:pic>
        <p:nvPicPr>
          <p:cNvPr id="410" name="Google Shape;410;p63"/>
          <p:cNvPicPr preferRelativeResize="0"/>
          <p:nvPr/>
        </p:nvPicPr>
        <p:blipFill rotWithShape="1">
          <a:blip r:embed="rId2">
            <a:alphaModFix/>
          </a:blip>
          <a:srcRect/>
          <a:stretch/>
        </p:blipFill>
        <p:spPr>
          <a:xfrm>
            <a:off x="2" y="670"/>
            <a:ext cx="9141607" cy="5142158"/>
          </a:xfrm>
          <a:prstGeom prst="rect">
            <a:avLst/>
          </a:prstGeom>
          <a:noFill/>
          <a:ln>
            <a:noFill/>
          </a:ln>
        </p:spPr>
      </p:pic>
      <p:pic>
        <p:nvPicPr>
          <p:cNvPr id="411" name="Google Shape;411;p63"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2" name="Google Shape;412;p63"/>
          <p:cNvSpPr txBox="1">
            <a:spLocks noGrp="1"/>
          </p:cNvSpPr>
          <p:nvPr>
            <p:ph type="ctrTitle"/>
          </p:nvPr>
        </p:nvSpPr>
        <p:spPr>
          <a:xfrm>
            <a:off x="433944" y="1353504"/>
            <a:ext cx="5375700" cy="8367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400" b="1">
                <a:solidFill>
                  <a:schemeClr val="accent1"/>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3" name="Google Shape;413;p63"/>
          <p:cNvSpPr txBox="1">
            <a:spLocks noGrp="1"/>
          </p:cNvSpPr>
          <p:nvPr>
            <p:ph type="body" idx="1"/>
          </p:nvPr>
        </p:nvSpPr>
        <p:spPr>
          <a:xfrm>
            <a:off x="433944" y="2246954"/>
            <a:ext cx="5375700" cy="6954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X8 - Sky Background">
  <p:cSld name="Sky Background">
    <p:bg>
      <p:bgPr>
        <a:solidFill>
          <a:srgbClr val="F4F4F4"/>
        </a:solidFill>
        <a:effectLst/>
      </p:bgPr>
    </p:bg>
    <p:spTree>
      <p:nvGrpSpPr>
        <p:cNvPr id="1" name="Shape 414"/>
        <p:cNvGrpSpPr/>
        <p:nvPr/>
      </p:nvGrpSpPr>
      <p:grpSpPr>
        <a:xfrm>
          <a:off x="0" y="0"/>
          <a:ext cx="0" cy="0"/>
          <a:chOff x="0" y="0"/>
          <a:chExt cx="0" cy="0"/>
        </a:xfrm>
      </p:grpSpPr>
      <p:pic>
        <p:nvPicPr>
          <p:cNvPr id="415" name="Google Shape;415;p64"/>
          <p:cNvPicPr preferRelativeResize="0"/>
          <p:nvPr/>
        </p:nvPicPr>
        <p:blipFill rotWithShape="1">
          <a:blip r:embed="rId2">
            <a:alphaModFix/>
          </a:blip>
          <a:srcRect/>
          <a:stretch/>
        </p:blipFill>
        <p:spPr>
          <a:xfrm>
            <a:off x="2" y="670"/>
            <a:ext cx="9141607" cy="5142158"/>
          </a:xfrm>
          <a:prstGeom prst="rect">
            <a:avLst/>
          </a:prstGeom>
          <a:noFill/>
          <a:ln>
            <a:noFill/>
          </a:ln>
        </p:spPr>
      </p:pic>
      <p:sp>
        <p:nvSpPr>
          <p:cNvPr id="416" name="Google Shape;416;p64"/>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accent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17" name="Google Shape;417;p64"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
        <p:nvSpPr>
          <p:cNvPr id="418" name="Google Shape;418;p64"/>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19" name="Google Shape;419;p64"/>
          <p:cNvSpPr txBox="1">
            <a:spLocks noGrp="1"/>
          </p:cNvSpPr>
          <p:nvPr>
            <p:ph type="body" idx="2"/>
          </p:nvPr>
        </p:nvSpPr>
        <p:spPr>
          <a:xfrm>
            <a:off x="428737" y="1205095"/>
            <a:ext cx="8275800" cy="35256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500"/>
              <a:buNone/>
              <a:defRPr>
                <a:solidFill>
                  <a:schemeClr val="accent1"/>
                </a:solidFill>
              </a:defRPr>
            </a:lvl1pPr>
            <a:lvl2pPr marL="914400" lvl="1" indent="-317500" algn="l" rtl="0">
              <a:spcBef>
                <a:spcPts val="200"/>
              </a:spcBef>
              <a:spcAft>
                <a:spcPts val="0"/>
              </a:spcAft>
              <a:buClr>
                <a:schemeClr val="dk1"/>
              </a:buClr>
              <a:buSzPts val="1400"/>
              <a:buChar char="•"/>
              <a:defRPr>
                <a:solidFill>
                  <a:schemeClr val="accent1"/>
                </a:solidFill>
              </a:defRPr>
            </a:lvl2pPr>
            <a:lvl3pPr marL="1371600" lvl="2" indent="-304800" algn="l" rtl="0">
              <a:spcBef>
                <a:spcPts val="500"/>
              </a:spcBef>
              <a:spcAft>
                <a:spcPts val="0"/>
              </a:spcAft>
              <a:buClr>
                <a:schemeClr val="dk1"/>
              </a:buClr>
              <a:buSzPts val="1200"/>
              <a:buChar char="•"/>
              <a:defRPr>
                <a:solidFill>
                  <a:schemeClr val="accent1"/>
                </a:solidFill>
              </a:defRPr>
            </a:lvl3pPr>
            <a:lvl4pPr marL="1828800" lvl="3" indent="-298450" algn="l" rtl="0">
              <a:spcBef>
                <a:spcPts val="500"/>
              </a:spcBef>
              <a:spcAft>
                <a:spcPts val="0"/>
              </a:spcAft>
              <a:buClr>
                <a:schemeClr val="dk1"/>
              </a:buClr>
              <a:buSzPts val="1100"/>
              <a:buChar char="•"/>
              <a:defRPr>
                <a:solidFill>
                  <a:schemeClr val="accent1"/>
                </a:solidFill>
              </a:defRPr>
            </a:lvl4pPr>
            <a:lvl5pPr marL="2286000" lvl="4" indent="-228600" algn="l" rtl="0">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X7 -  Customer Story Layout">
  <p:cSld name=" Customer Story Layout">
    <p:spTree>
      <p:nvGrpSpPr>
        <p:cNvPr id="1" name="Shape 420"/>
        <p:cNvGrpSpPr/>
        <p:nvPr/>
      </p:nvGrpSpPr>
      <p:grpSpPr>
        <a:xfrm>
          <a:off x="0" y="0"/>
          <a:ext cx="0" cy="0"/>
          <a:chOff x="0" y="0"/>
          <a:chExt cx="0" cy="0"/>
        </a:xfrm>
      </p:grpSpPr>
      <p:sp>
        <p:nvSpPr>
          <p:cNvPr id="421" name="Google Shape;421;p65"/>
          <p:cNvSpPr/>
          <p:nvPr/>
        </p:nvSpPr>
        <p:spPr>
          <a:xfrm flipH="1">
            <a:off x="5" y="0"/>
            <a:ext cx="2642700" cy="5143500"/>
          </a:xfrm>
          <a:prstGeom prst="rect">
            <a:avLst/>
          </a:prstGeom>
          <a:solidFill>
            <a:schemeClr val="lt1"/>
          </a:solidFill>
          <a:ln>
            <a:noFill/>
          </a:ln>
          <a:effectLst>
            <a:outerShdw blurRad="139700" dist="8455" dir="5400000" rotWithShape="0">
              <a:srgbClr val="000000">
                <a:alpha val="20000"/>
              </a:srgbClr>
            </a:outerShdw>
          </a:effectLst>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Salesforce Sans"/>
              <a:ea typeface="Salesforce Sans"/>
              <a:cs typeface="Salesforce Sans"/>
              <a:sym typeface="Salesforce Sans"/>
            </a:endParaRPr>
          </a:p>
        </p:txBody>
      </p:sp>
      <p:sp>
        <p:nvSpPr>
          <p:cNvPr id="422" name="Google Shape;422;p65"/>
          <p:cNvSpPr>
            <a:spLocks noGrp="1"/>
          </p:cNvSpPr>
          <p:nvPr>
            <p:ph type="pic" idx="2"/>
          </p:nvPr>
        </p:nvSpPr>
        <p:spPr>
          <a:xfrm>
            <a:off x="136992" y="133693"/>
            <a:ext cx="2368800" cy="1979700"/>
          </a:xfrm>
          <a:prstGeom prst="rect">
            <a:avLst/>
          </a:prstGeom>
          <a:solidFill>
            <a:schemeClr val="lt2"/>
          </a:solidFill>
          <a:ln>
            <a:noFill/>
          </a:ln>
        </p:spPr>
        <p:txBody>
          <a:bodyPr spcFirstLastPara="1" wrap="square" lIns="342950" tIns="0" rIns="342950" bIns="0" anchor="ctr" anchorCtr="0">
            <a:noAutofit/>
          </a:bodyPr>
          <a:lstStyle>
            <a:lvl1pPr marR="0" lvl="0" algn="ctr" rtl="0">
              <a:spcBef>
                <a:spcPts val="800"/>
              </a:spcBef>
              <a:spcAft>
                <a:spcPts val="0"/>
              </a:spcAft>
              <a:buClr>
                <a:srgbClr val="7F7F7F"/>
              </a:buClr>
              <a:buSzPts val="1100"/>
              <a:buFont typeface="Arial"/>
              <a:buNone/>
              <a:defRPr sz="1100" b="0" i="0" u="none" strike="noStrike" cap="none">
                <a:solidFill>
                  <a:schemeClr val="lt1"/>
                </a:solidFill>
                <a:latin typeface="Salesforce Sans"/>
                <a:ea typeface="Salesforce Sans"/>
                <a:cs typeface="Salesforce Sans"/>
                <a:sym typeface="Salesforce Sans"/>
              </a:defRPr>
            </a:lvl1pPr>
            <a:lvl2pPr marR="0" lvl="1"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R="0" lvl="2"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R="0" lvl="3"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R="0" lvl="4"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R="0" lvl="5"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R="0" lvl="6"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R="0" lvl="7"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R="0" lvl="8"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423" name="Google Shape;423;p65"/>
          <p:cNvSpPr/>
          <p:nvPr/>
        </p:nvSpPr>
        <p:spPr>
          <a:xfrm>
            <a:off x="136992" y="133693"/>
            <a:ext cx="2368800" cy="1979700"/>
          </a:xfrm>
          <a:prstGeom prst="rect">
            <a:avLst/>
          </a:prstGeom>
          <a:solidFill>
            <a:srgbClr val="999999"/>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en" sz="1100">
                <a:solidFill>
                  <a:srgbClr val="FFFFFF"/>
                </a:solidFill>
                <a:latin typeface="Salesforce Sans"/>
                <a:ea typeface="Salesforce Sans"/>
                <a:cs typeface="Salesforce Sans"/>
                <a:sym typeface="Salesforce Sans"/>
              </a:rPr>
              <a:t>Google Slides does not have an image placeholder option.  Please place an image over this box manually or work in </a:t>
            </a:r>
            <a:endParaRPr sz="1100">
              <a:solidFill>
                <a:srgbClr val="FFFFFF"/>
              </a:solidFill>
              <a:latin typeface="Salesforce Sans"/>
              <a:ea typeface="Salesforce Sans"/>
              <a:cs typeface="Salesforce Sans"/>
              <a:sym typeface="Salesforce Sans"/>
            </a:endParaRPr>
          </a:p>
        </p:txBody>
      </p:sp>
      <p:sp>
        <p:nvSpPr>
          <p:cNvPr id="424" name="Google Shape;424;p65"/>
          <p:cNvSpPr txBox="1">
            <a:spLocks noGrp="1"/>
          </p:cNvSpPr>
          <p:nvPr>
            <p:ph type="title"/>
          </p:nvPr>
        </p:nvSpPr>
        <p:spPr>
          <a:xfrm>
            <a:off x="2903754" y="367221"/>
            <a:ext cx="58116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sz="2100"/>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25" name="Google Shape;425;p65" descr="pasted-image.pdf"/>
          <p:cNvPicPr preferRelativeResize="0"/>
          <p:nvPr/>
        </p:nvPicPr>
        <p:blipFill rotWithShape="1">
          <a:blip r:embed="rId2">
            <a:alphaModFix/>
          </a:blip>
          <a:srcRect/>
          <a:stretch/>
        </p:blipFill>
        <p:spPr>
          <a:xfrm>
            <a:off x="1041297" y="4434970"/>
            <a:ext cx="559966" cy="392041"/>
          </a:xfrm>
          <a:prstGeom prst="rect">
            <a:avLst/>
          </a:prstGeom>
          <a:noFill/>
          <a:ln>
            <a:noFill/>
          </a:ln>
        </p:spPr>
      </p:pic>
      <p:cxnSp>
        <p:nvCxnSpPr>
          <p:cNvPr id="426" name="Google Shape;426;p65"/>
          <p:cNvCxnSpPr/>
          <p:nvPr/>
        </p:nvCxnSpPr>
        <p:spPr>
          <a:xfrm rot="10800000">
            <a:off x="1321265" y="3783075"/>
            <a:ext cx="0" cy="558000"/>
          </a:xfrm>
          <a:prstGeom prst="straightConnector1">
            <a:avLst/>
          </a:prstGeom>
          <a:noFill/>
          <a:ln w="9525" cap="flat" cmpd="sng">
            <a:solidFill>
              <a:srgbClr val="BCBABD"/>
            </a:solidFill>
            <a:prstDash val="solid"/>
            <a:round/>
            <a:headEnd type="none" w="sm" len="sm"/>
            <a:tailEnd type="none" w="sm" len="sm"/>
          </a:ln>
        </p:spPr>
      </p:cxnSp>
      <p:sp>
        <p:nvSpPr>
          <p:cNvPr id="427" name="Google Shape;427;p65"/>
          <p:cNvSpPr txBox="1">
            <a:spLocks noGrp="1"/>
          </p:cNvSpPr>
          <p:nvPr>
            <p:ph type="body" idx="1"/>
          </p:nvPr>
        </p:nvSpPr>
        <p:spPr>
          <a:xfrm>
            <a:off x="2903762" y="1277774"/>
            <a:ext cx="5811600" cy="1857000"/>
          </a:xfrm>
          <a:prstGeom prst="rect">
            <a:avLst/>
          </a:prstGeom>
          <a:noFill/>
          <a:ln>
            <a:noFill/>
          </a:ln>
        </p:spPr>
        <p:txBody>
          <a:bodyPr spcFirstLastPara="1" wrap="square" lIns="0" tIns="0" rIns="0" bIns="0" anchor="t" anchorCtr="0">
            <a:noAutofit/>
          </a:bodyPr>
          <a:lstStyle>
            <a:lvl1pPr marL="457200" lvl="0" indent="-228600" algn="l" rtl="0">
              <a:spcBef>
                <a:spcPts val="800"/>
              </a:spcBef>
              <a:spcAft>
                <a:spcPts val="0"/>
              </a:spcAft>
              <a:buSzPts val="1200"/>
              <a:buNone/>
              <a:defRPr sz="1200"/>
            </a:lvl1pPr>
            <a:lvl2pPr marL="914400" lvl="1" indent="-298450" algn="l" rtl="0">
              <a:spcBef>
                <a:spcPts val="200"/>
              </a:spcBef>
              <a:spcAft>
                <a:spcPts val="0"/>
              </a:spcAft>
              <a:buSzPts val="1100"/>
              <a:buChar char="•"/>
              <a:defRPr sz="1100"/>
            </a:lvl2pPr>
            <a:lvl3pPr marL="1371600" lvl="2" indent="-292100" algn="l" rtl="0">
              <a:spcBef>
                <a:spcPts val="500"/>
              </a:spcBef>
              <a:spcAft>
                <a:spcPts val="0"/>
              </a:spcAft>
              <a:buSzPts val="1000"/>
              <a:buChar char="•"/>
              <a:defRPr sz="1000">
                <a:solidFill>
                  <a:schemeClr val="dk1"/>
                </a:solidFill>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X9 - Thank You_Slide 2">
  <p:cSld name="Thank You_slide 2">
    <p:bg>
      <p:bgPr>
        <a:solidFill>
          <a:srgbClr val="F4F4F4"/>
        </a:solidFill>
        <a:effectLst/>
      </p:bgPr>
    </p:bg>
    <p:spTree>
      <p:nvGrpSpPr>
        <p:cNvPr id="1" name="Shape 428"/>
        <p:cNvGrpSpPr/>
        <p:nvPr/>
      </p:nvGrpSpPr>
      <p:grpSpPr>
        <a:xfrm>
          <a:off x="0" y="0"/>
          <a:ext cx="0" cy="0"/>
          <a:chOff x="0" y="0"/>
          <a:chExt cx="0" cy="0"/>
        </a:xfrm>
      </p:grpSpPr>
      <p:pic>
        <p:nvPicPr>
          <p:cNvPr id="429" name="Google Shape;429;p66"/>
          <p:cNvPicPr preferRelativeResize="0"/>
          <p:nvPr/>
        </p:nvPicPr>
        <p:blipFill rotWithShape="1">
          <a:blip r:embed="rId2">
            <a:alphaModFix/>
          </a:blip>
          <a:srcRect/>
          <a:stretch/>
        </p:blipFill>
        <p:spPr>
          <a:xfrm>
            <a:off x="1915251" y="2326758"/>
            <a:ext cx="1998420" cy="1667376"/>
          </a:xfrm>
          <a:prstGeom prst="rect">
            <a:avLst/>
          </a:prstGeom>
          <a:noFill/>
          <a:ln>
            <a:noFill/>
          </a:ln>
        </p:spPr>
      </p:pic>
      <p:grpSp>
        <p:nvGrpSpPr>
          <p:cNvPr id="430" name="Google Shape;430;p66"/>
          <p:cNvGrpSpPr/>
          <p:nvPr/>
        </p:nvGrpSpPr>
        <p:grpSpPr>
          <a:xfrm>
            <a:off x="3" y="672"/>
            <a:ext cx="9141611" cy="5142156"/>
            <a:chOff x="4" y="896"/>
            <a:chExt cx="12188815" cy="6856208"/>
          </a:xfrm>
        </p:grpSpPr>
        <p:pic>
          <p:nvPicPr>
            <p:cNvPr id="431" name="Google Shape;431;p66"/>
            <p:cNvPicPr preferRelativeResize="0"/>
            <p:nvPr/>
          </p:nvPicPr>
          <p:blipFill rotWithShape="1">
            <a:blip r:embed="rId3">
              <a:alphaModFix/>
            </a:blip>
            <a:srcRect/>
            <a:stretch/>
          </p:blipFill>
          <p:spPr>
            <a:xfrm>
              <a:off x="4" y="896"/>
              <a:ext cx="12188815" cy="6856208"/>
            </a:xfrm>
            <a:prstGeom prst="rect">
              <a:avLst/>
            </a:prstGeom>
            <a:noFill/>
            <a:ln>
              <a:noFill/>
            </a:ln>
          </p:spPr>
        </p:pic>
        <p:pic>
          <p:nvPicPr>
            <p:cNvPr id="432" name="Google Shape;432;p66"/>
            <p:cNvPicPr preferRelativeResize="0"/>
            <p:nvPr/>
          </p:nvPicPr>
          <p:blipFill rotWithShape="1">
            <a:blip r:embed="rId2">
              <a:alphaModFix/>
            </a:blip>
            <a:srcRect/>
            <a:stretch/>
          </p:blipFill>
          <p:spPr>
            <a:xfrm>
              <a:off x="2695878" y="2789892"/>
              <a:ext cx="2664561" cy="2223169"/>
            </a:xfrm>
            <a:prstGeom prst="rect">
              <a:avLst/>
            </a:prstGeom>
            <a:noFill/>
            <a:ln>
              <a:noFill/>
            </a:ln>
          </p:spPr>
        </p:pic>
      </p:grpSp>
      <p:grpSp>
        <p:nvGrpSpPr>
          <p:cNvPr id="433" name="Google Shape;433;p66"/>
          <p:cNvGrpSpPr/>
          <p:nvPr/>
        </p:nvGrpSpPr>
        <p:grpSpPr>
          <a:xfrm>
            <a:off x="2" y="670"/>
            <a:ext cx="9141611" cy="5142156"/>
            <a:chOff x="3" y="893"/>
            <a:chExt cx="12188815" cy="6856208"/>
          </a:xfrm>
        </p:grpSpPr>
        <p:pic>
          <p:nvPicPr>
            <p:cNvPr id="434" name="Google Shape;434;p66"/>
            <p:cNvPicPr preferRelativeResize="0"/>
            <p:nvPr/>
          </p:nvPicPr>
          <p:blipFill rotWithShape="1">
            <a:blip r:embed="rId4">
              <a:alphaModFix/>
            </a:blip>
            <a:srcRect/>
            <a:stretch/>
          </p:blipFill>
          <p:spPr>
            <a:xfrm>
              <a:off x="3" y="893"/>
              <a:ext cx="12188815" cy="6856208"/>
            </a:xfrm>
            <a:prstGeom prst="rect">
              <a:avLst/>
            </a:prstGeom>
            <a:noFill/>
            <a:ln>
              <a:noFill/>
            </a:ln>
          </p:spPr>
        </p:pic>
        <p:pic>
          <p:nvPicPr>
            <p:cNvPr id="435" name="Google Shape;435;p66"/>
            <p:cNvPicPr preferRelativeResize="0"/>
            <p:nvPr/>
          </p:nvPicPr>
          <p:blipFill rotWithShape="1">
            <a:blip r:embed="rId2">
              <a:alphaModFix/>
            </a:blip>
            <a:srcRect/>
            <a:stretch/>
          </p:blipFill>
          <p:spPr>
            <a:xfrm>
              <a:off x="2505372" y="3083291"/>
              <a:ext cx="2664561" cy="2223169"/>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4 - Footer Left">
  <p:cSld name="Footer Left">
    <p:bg>
      <p:bgPr>
        <a:solidFill>
          <a:srgbClr val="F4F4F4"/>
        </a:solidFill>
        <a:effectLst/>
      </p:bgPr>
    </p:bg>
    <p:spTree>
      <p:nvGrpSpPr>
        <p:cNvPr id="1" name="Shape 436"/>
        <p:cNvGrpSpPr/>
        <p:nvPr/>
      </p:nvGrpSpPr>
      <p:grpSpPr>
        <a:xfrm>
          <a:off x="0" y="0"/>
          <a:ext cx="0" cy="0"/>
          <a:chOff x="0" y="0"/>
          <a:chExt cx="0" cy="0"/>
        </a:xfrm>
      </p:grpSpPr>
      <p:pic>
        <p:nvPicPr>
          <p:cNvPr id="437" name="Google Shape;437;p67"/>
          <p:cNvPicPr preferRelativeResize="0"/>
          <p:nvPr/>
        </p:nvPicPr>
        <p:blipFill rotWithShape="1">
          <a:blip r:embed="rId2">
            <a:alphaModFix/>
          </a:blip>
          <a:srcRect/>
          <a:stretch/>
        </p:blipFill>
        <p:spPr>
          <a:xfrm>
            <a:off x="1" y="670"/>
            <a:ext cx="9141615" cy="5142158"/>
          </a:xfrm>
          <a:prstGeom prst="rect">
            <a:avLst/>
          </a:prstGeom>
          <a:noFill/>
          <a:ln>
            <a:noFill/>
          </a:ln>
        </p:spPr>
      </p:pic>
      <p:sp>
        <p:nvSpPr>
          <p:cNvPr id="438" name="Google Shape;438;p67"/>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39" name="Google Shape;439;p67"/>
          <p:cNvSpPr txBox="1">
            <a:spLocks noGrp="1"/>
          </p:cNvSpPr>
          <p:nvPr>
            <p:ph type="body" idx="1"/>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0" name="Google Shape;440;p67"/>
          <p:cNvSpPr txBox="1">
            <a:spLocks noGrp="1"/>
          </p:cNvSpPr>
          <p:nvPr>
            <p:ph type="body" idx="2"/>
          </p:nvPr>
        </p:nvSpPr>
        <p:spPr>
          <a:xfrm>
            <a:off x="428737"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1" name="Google Shape;441;p67"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5 - Footer Right">
  <p:cSld name="Footer Right">
    <p:bg>
      <p:bgPr>
        <a:solidFill>
          <a:srgbClr val="F4F4F4"/>
        </a:solidFill>
        <a:effectLst/>
      </p:bgPr>
    </p:bg>
    <p:spTree>
      <p:nvGrpSpPr>
        <p:cNvPr id="1" name="Shape 442"/>
        <p:cNvGrpSpPr/>
        <p:nvPr/>
      </p:nvGrpSpPr>
      <p:grpSpPr>
        <a:xfrm>
          <a:off x="0" y="0"/>
          <a:ext cx="0" cy="0"/>
          <a:chOff x="0" y="0"/>
          <a:chExt cx="0" cy="0"/>
        </a:xfrm>
      </p:grpSpPr>
      <p:pic>
        <p:nvPicPr>
          <p:cNvPr id="443" name="Google Shape;443;p68"/>
          <p:cNvPicPr preferRelativeResize="0"/>
          <p:nvPr/>
        </p:nvPicPr>
        <p:blipFill rotWithShape="1">
          <a:blip r:embed="rId2">
            <a:alphaModFix/>
          </a:blip>
          <a:srcRect/>
          <a:stretch/>
        </p:blipFill>
        <p:spPr>
          <a:xfrm flipH="1">
            <a:off x="2383" y="670"/>
            <a:ext cx="9141615" cy="5142158"/>
          </a:xfrm>
          <a:prstGeom prst="rect">
            <a:avLst/>
          </a:prstGeom>
          <a:noFill/>
          <a:ln>
            <a:noFill/>
          </a:ln>
        </p:spPr>
      </p:pic>
      <p:sp>
        <p:nvSpPr>
          <p:cNvPr id="444" name="Google Shape;444;p68"/>
          <p:cNvSpPr txBox="1">
            <a:spLocks noGrp="1"/>
          </p:cNvSpPr>
          <p:nvPr>
            <p:ph type="title"/>
          </p:nvPr>
        </p:nvSpPr>
        <p:spPr>
          <a:xfrm>
            <a:off x="428737" y="47628"/>
            <a:ext cx="82866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solidFill>
                  <a:schemeClr val="dk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45" name="Google Shape;445;p68"/>
          <p:cNvSpPr txBox="1">
            <a:spLocks noGrp="1"/>
          </p:cNvSpPr>
          <p:nvPr>
            <p:ph type="body" idx="1"/>
          </p:nvPr>
        </p:nvSpPr>
        <p:spPr>
          <a:xfrm>
            <a:off x="428737" y="1208914"/>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solidFill>
                  <a:schemeClr val="accent2"/>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46" name="Google Shape;446;p68"/>
          <p:cNvSpPr txBox="1">
            <a:spLocks noGrp="1"/>
          </p:cNvSpPr>
          <p:nvPr>
            <p:ph type="body" idx="2"/>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spcBef>
                <a:spcPts val="0"/>
              </a:spcBef>
              <a:spcAft>
                <a:spcPts val="0"/>
              </a:spcAft>
              <a:buSzPts val="1700"/>
              <a:buNone/>
              <a:defRPr sz="170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pic>
        <p:nvPicPr>
          <p:cNvPr id="447" name="Google Shape;447;p68" descr="pasted-image.pdf"/>
          <p:cNvPicPr preferRelativeResize="0"/>
          <p:nvPr/>
        </p:nvPicPr>
        <p:blipFill rotWithShape="1">
          <a:blip r:embed="rId3">
            <a:alphaModFix/>
          </a:blip>
          <a:srcRect/>
          <a:stretch/>
        </p:blipFill>
        <p:spPr>
          <a:xfrm>
            <a:off x="8275084" y="424095"/>
            <a:ext cx="476800" cy="333821"/>
          </a:xfrm>
          <a:prstGeom prst="rect">
            <a:avLst/>
          </a:prstGeom>
          <a:noFill/>
          <a:ln>
            <a:noFill/>
          </a:ln>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Z2 - Guide Placement ">
  <p:cSld name="Guide Placement ">
    <p:bg>
      <p:bgPr>
        <a:solidFill>
          <a:srgbClr val="F4F4F4"/>
        </a:solidFill>
        <a:effectLst/>
      </p:bgPr>
    </p:bg>
    <p:spTree>
      <p:nvGrpSpPr>
        <p:cNvPr id="1" name="Shape 448"/>
        <p:cNvGrpSpPr/>
        <p:nvPr/>
      </p:nvGrpSpPr>
      <p:grpSpPr>
        <a:xfrm>
          <a:off x="0" y="0"/>
          <a:ext cx="0" cy="0"/>
          <a:chOff x="0" y="0"/>
          <a:chExt cx="0" cy="0"/>
        </a:xfrm>
      </p:grpSpPr>
      <p:sp>
        <p:nvSpPr>
          <p:cNvPr id="449" name="Google Shape;449;p69"/>
          <p:cNvSpPr txBox="1"/>
          <p:nvPr/>
        </p:nvSpPr>
        <p:spPr>
          <a:xfrm>
            <a:off x="785064" y="1641079"/>
            <a:ext cx="3544200" cy="2644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accent1"/>
              </a:buClr>
              <a:buSzPts val="1200"/>
              <a:buFont typeface="Arial"/>
              <a:buNone/>
            </a:pPr>
            <a:r>
              <a:rPr lang="en" sz="1200" b="1">
                <a:solidFill>
                  <a:schemeClr val="accent1"/>
                </a:solidFill>
                <a:latin typeface="Salesforce Sans"/>
                <a:ea typeface="Salesforce Sans"/>
                <a:cs typeface="Salesforce Sans"/>
                <a:sym typeface="Salesforce Sans"/>
              </a:rPr>
              <a:t>What are Drawing Guides?  </a:t>
            </a:r>
            <a:endParaRPr sz="1100"/>
          </a:p>
          <a:p>
            <a:pPr marL="0" marR="0" lvl="0" indent="0" algn="l" rtl="0">
              <a:spcBef>
                <a:spcPts val="600"/>
              </a:spcBef>
              <a:spcAft>
                <a:spcPts val="0"/>
              </a:spcAft>
              <a:buClr>
                <a:schemeClr val="accent2"/>
              </a:buClr>
              <a:buSzPts val="900"/>
              <a:buFont typeface="Arial"/>
              <a:buNone/>
            </a:pPr>
            <a:r>
              <a:rPr lang="en" sz="900">
                <a:solidFill>
                  <a:schemeClr val="accent2"/>
                </a:solidFill>
                <a:latin typeface="Salesforce Sans"/>
                <a:ea typeface="Salesforce Sans"/>
                <a:cs typeface="Salesforce Sans"/>
                <a:sym typeface="Salesforce Sans"/>
              </a:rPr>
              <a:t>Go into the slide master and copy these lines onto your slide and refer to them temporarily.  After aligning, delete them from you working slide. </a:t>
            </a:r>
            <a:endParaRPr sz="1100"/>
          </a:p>
          <a:p>
            <a:pPr marL="0" marR="0" lvl="0" indent="0" algn="l" rtl="0">
              <a:spcBef>
                <a:spcPts val="600"/>
              </a:spcBef>
              <a:spcAft>
                <a:spcPts val="0"/>
              </a:spcAft>
              <a:buClr>
                <a:schemeClr val="accent2"/>
              </a:buClr>
              <a:buSzPts val="900"/>
              <a:buFont typeface="Arial"/>
              <a:buNone/>
            </a:pPr>
            <a:br>
              <a:rPr lang="en" sz="900" b="1">
                <a:solidFill>
                  <a:schemeClr val="accent1"/>
                </a:solidFill>
                <a:latin typeface="Salesforce Sans"/>
                <a:ea typeface="Salesforce Sans"/>
                <a:cs typeface="Salesforce Sans"/>
                <a:sym typeface="Salesforce Sans"/>
              </a:rPr>
            </a:br>
            <a:endParaRPr sz="1100"/>
          </a:p>
        </p:txBody>
      </p:sp>
      <p:sp>
        <p:nvSpPr>
          <p:cNvPr id="450" name="Google Shape;450;p69"/>
          <p:cNvSpPr txBox="1"/>
          <p:nvPr/>
        </p:nvSpPr>
        <p:spPr>
          <a:xfrm>
            <a:off x="5624790" y="1317070"/>
            <a:ext cx="2745000" cy="346200"/>
          </a:xfrm>
          <a:prstGeom prst="rect">
            <a:avLst/>
          </a:prstGeom>
          <a:noFill/>
          <a:ln>
            <a:noFill/>
          </a:ln>
        </p:spPr>
        <p:txBody>
          <a:bodyPr spcFirstLastPara="1" wrap="square" lIns="68575" tIns="34275" rIns="68575" bIns="34275" anchor="t" anchorCtr="0">
            <a:noAutofit/>
          </a:bodyPr>
          <a:lstStyle/>
          <a:p>
            <a:pPr marL="0" marR="0" lvl="0" indent="0" algn="r" rtl="0">
              <a:spcBef>
                <a:spcPts val="0"/>
              </a:spcBef>
              <a:spcAft>
                <a:spcPts val="0"/>
              </a:spcAft>
              <a:buNone/>
            </a:pPr>
            <a:r>
              <a:rPr lang="en" sz="900">
                <a:solidFill>
                  <a:schemeClr val="accent1"/>
                </a:solidFill>
                <a:latin typeface="Salesforce Sans"/>
                <a:ea typeface="Salesforce Sans"/>
                <a:cs typeface="Salesforce Sans"/>
                <a:sym typeface="Salesforce Sans"/>
              </a:rPr>
              <a:t>The left and right top and bottom corners only area you should work within on your slides.</a:t>
            </a:r>
            <a:endParaRPr sz="1100"/>
          </a:p>
        </p:txBody>
      </p:sp>
      <p:cxnSp>
        <p:nvCxnSpPr>
          <p:cNvPr id="451" name="Google Shape;451;p69"/>
          <p:cNvCxnSpPr/>
          <p:nvPr/>
        </p:nvCxnSpPr>
        <p:spPr>
          <a:xfrm rot="10800000">
            <a:off x="4572000" y="-4090562"/>
            <a:ext cx="0" cy="9144000"/>
          </a:xfrm>
          <a:prstGeom prst="straightConnector1">
            <a:avLst/>
          </a:prstGeom>
          <a:noFill/>
          <a:ln w="19050" cap="flat" cmpd="sng">
            <a:solidFill>
              <a:schemeClr val="accent3"/>
            </a:solidFill>
            <a:prstDash val="solid"/>
            <a:round/>
            <a:headEnd type="none" w="sm" len="sm"/>
            <a:tailEnd type="none" w="sm" len="sm"/>
          </a:ln>
        </p:spPr>
      </p:cxnSp>
      <p:grpSp>
        <p:nvGrpSpPr>
          <p:cNvPr id="452" name="Google Shape;452;p69"/>
          <p:cNvGrpSpPr/>
          <p:nvPr/>
        </p:nvGrpSpPr>
        <p:grpSpPr>
          <a:xfrm>
            <a:off x="1" y="-1191"/>
            <a:ext cx="9143963" cy="5144691"/>
            <a:chOff x="1" y="-1588"/>
            <a:chExt cx="12188700" cy="6859588"/>
          </a:xfrm>
        </p:grpSpPr>
        <p:cxnSp>
          <p:nvCxnSpPr>
            <p:cNvPr id="453" name="Google Shape;453;p69"/>
            <p:cNvCxnSpPr/>
            <p:nvPr/>
          </p:nvCxnSpPr>
          <p:spPr>
            <a:xfrm>
              <a:off x="581025" y="0"/>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4" name="Google Shape;454;p69"/>
            <p:cNvCxnSpPr/>
            <p:nvPr/>
          </p:nvCxnSpPr>
          <p:spPr>
            <a:xfrm>
              <a:off x="11618913" y="-1588"/>
              <a:ext cx="0" cy="6858000"/>
            </a:xfrm>
            <a:prstGeom prst="straightConnector1">
              <a:avLst/>
            </a:prstGeom>
            <a:noFill/>
            <a:ln w="19050" cap="flat" cmpd="sng">
              <a:solidFill>
                <a:schemeClr val="accent3"/>
              </a:solidFill>
              <a:prstDash val="solid"/>
              <a:round/>
              <a:headEnd type="none" w="sm" len="sm"/>
              <a:tailEnd type="none" w="sm" len="sm"/>
            </a:ln>
          </p:spPr>
        </p:cxnSp>
        <p:cxnSp>
          <p:nvCxnSpPr>
            <p:cNvPr id="455" name="Google Shape;455;p69"/>
            <p:cNvCxnSpPr/>
            <p:nvPr/>
          </p:nvCxnSpPr>
          <p:spPr>
            <a:xfrm rot="10800000">
              <a:off x="6094351" y="114339"/>
              <a:ext cx="0" cy="12188700"/>
            </a:xfrm>
            <a:prstGeom prst="straightConnector1">
              <a:avLst/>
            </a:prstGeom>
            <a:noFill/>
            <a:ln w="9525" cap="flat" cmpd="sng">
              <a:solidFill>
                <a:schemeClr val="accent3"/>
              </a:solidFill>
              <a:prstDash val="solid"/>
              <a:round/>
              <a:headEnd type="none" w="sm" len="sm"/>
              <a:tailEnd type="none" w="sm" len="sm"/>
            </a:ln>
          </p:spPr>
        </p:cxnSp>
        <p:cxnSp>
          <p:nvCxnSpPr>
            <p:cNvPr id="456" name="Google Shape;456;p69"/>
            <p:cNvCxnSpPr/>
            <p:nvPr/>
          </p:nvCxnSpPr>
          <p:spPr>
            <a:xfrm rot="10800000">
              <a:off x="6094351" y="-4336399"/>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7" name="Google Shape;457;p69"/>
            <p:cNvCxnSpPr/>
            <p:nvPr/>
          </p:nvCxnSpPr>
          <p:spPr>
            <a:xfrm rot="10800000">
              <a:off x="6094351" y="-4616284"/>
              <a:ext cx="0" cy="12188700"/>
            </a:xfrm>
            <a:prstGeom prst="straightConnector1">
              <a:avLst/>
            </a:prstGeom>
            <a:noFill/>
            <a:ln w="19050" cap="flat" cmpd="sng">
              <a:solidFill>
                <a:schemeClr val="accent3"/>
              </a:solidFill>
              <a:prstDash val="solid"/>
              <a:round/>
              <a:headEnd type="none" w="sm" len="sm"/>
              <a:tailEnd type="none" w="sm" len="sm"/>
            </a:ln>
          </p:spPr>
        </p:cxnSp>
        <p:cxnSp>
          <p:nvCxnSpPr>
            <p:cNvPr id="458" name="Google Shape;458;p69"/>
            <p:cNvCxnSpPr/>
            <p:nvPr/>
          </p:nvCxnSpPr>
          <p:spPr>
            <a:xfrm rot="10800000">
              <a:off x="6094351" y="373314"/>
              <a:ext cx="0" cy="12188700"/>
            </a:xfrm>
            <a:prstGeom prst="straightConnector1">
              <a:avLst/>
            </a:prstGeom>
            <a:noFill/>
            <a:ln w="9525" cap="flat" cmpd="sng">
              <a:solidFill>
                <a:schemeClr val="accent3"/>
              </a:solidFill>
              <a:prstDash val="solid"/>
              <a:round/>
              <a:headEnd type="none" w="sm" len="sm"/>
              <a:tailEnd type="none" w="sm" len="sm"/>
            </a:ln>
          </p:spPr>
        </p:cxnSp>
      </p:grpSp>
      <p:sp>
        <p:nvSpPr>
          <p:cNvPr id="459" name="Google Shape;459;p69"/>
          <p:cNvSpPr txBox="1">
            <a:spLocks noGrp="1"/>
          </p:cNvSpPr>
          <p:nvPr>
            <p:ph type="title"/>
          </p:nvPr>
        </p:nvSpPr>
        <p:spPr>
          <a:xfrm>
            <a:off x="428737" y="47628"/>
            <a:ext cx="8715300" cy="7425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grpSp>
        <p:nvGrpSpPr>
          <p:cNvPr id="460" name="Google Shape;460;p69"/>
          <p:cNvGrpSpPr/>
          <p:nvPr/>
        </p:nvGrpSpPr>
        <p:grpSpPr>
          <a:xfrm>
            <a:off x="376434" y="1325269"/>
            <a:ext cx="8391408" cy="3296601"/>
            <a:chOff x="501778" y="1690825"/>
            <a:chExt cx="11185561" cy="4395468"/>
          </a:xfrm>
        </p:grpSpPr>
        <p:sp>
          <p:nvSpPr>
            <p:cNvPr id="461" name="Google Shape;461;p69"/>
            <p:cNvSpPr/>
            <p:nvPr/>
          </p:nvSpPr>
          <p:spPr>
            <a:xfrm rot="8100000" flipH="1">
              <a:off x="11244267"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2" name="Google Shape;462;p69"/>
            <p:cNvSpPr/>
            <p:nvPr/>
          </p:nvSpPr>
          <p:spPr>
            <a:xfrm rot="-8100000">
              <a:off x="580406" y="1764999"/>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3" name="Google Shape;463;p69"/>
            <p:cNvSpPr/>
            <p:nvPr/>
          </p:nvSpPr>
          <p:spPr>
            <a:xfrm rot="2700000">
              <a:off x="1124426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sp>
          <p:nvSpPr>
            <p:cNvPr id="464" name="Google Shape;464;p69"/>
            <p:cNvSpPr/>
            <p:nvPr/>
          </p:nvSpPr>
          <p:spPr>
            <a:xfrm rot="-2700000" flipH="1">
              <a:off x="580406" y="5638768"/>
              <a:ext cx="364443" cy="373352"/>
            </a:xfrm>
            <a:prstGeom prst="rightArrow">
              <a:avLst>
                <a:gd name="adj1" fmla="val 50000"/>
                <a:gd name="adj2" fmla="val 50000"/>
              </a:avLst>
            </a:prstGeom>
            <a:solidFill>
              <a:schemeClr val="lt2"/>
            </a:solidFill>
            <a:ln>
              <a:noFill/>
            </a:ln>
          </p:spPr>
          <p:txBody>
            <a:bodyPr spcFirstLastPara="1" wrap="square" lIns="68575" tIns="34275" rIns="68575" bIns="34275" anchor="t" anchorCtr="0">
              <a:noAutofit/>
            </a:bodyPr>
            <a:lstStyle/>
            <a:p>
              <a:pPr marL="0" marR="0" lvl="0" indent="0" algn="ctr" rtl="0">
                <a:spcBef>
                  <a:spcPts val="0"/>
                </a:spcBef>
                <a:spcAft>
                  <a:spcPts val="0"/>
                </a:spcAft>
                <a:buNone/>
              </a:pPr>
              <a:endParaRPr sz="2700">
                <a:solidFill>
                  <a:schemeClr val="lt1"/>
                </a:solidFill>
                <a:latin typeface="Salesforce Sans"/>
                <a:ea typeface="Salesforce Sans"/>
                <a:cs typeface="Salesforce Sans"/>
                <a:sym typeface="Salesforce Sans"/>
              </a:endParaRPr>
            </a:p>
          </p:txBody>
        </p:sp>
      </p:gr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asic - Title Only">
  <p:cSld name="Basic - Title Only">
    <p:spTree>
      <p:nvGrpSpPr>
        <p:cNvPr id="1" name="Shape 465"/>
        <p:cNvGrpSpPr/>
        <p:nvPr/>
      </p:nvGrpSpPr>
      <p:grpSpPr>
        <a:xfrm>
          <a:off x="0" y="0"/>
          <a:ext cx="0" cy="0"/>
          <a:chOff x="0" y="0"/>
          <a:chExt cx="0" cy="0"/>
        </a:xfrm>
      </p:grpSpPr>
      <p:sp>
        <p:nvSpPr>
          <p:cNvPr id="466" name="Google Shape;466;p70"/>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467" name="Google Shape;467;p70"/>
          <p:cNvSpPr txBox="1">
            <a:spLocks noGrp="1"/>
          </p:cNvSpPr>
          <p:nvPr>
            <p:ph type="body" idx="1"/>
          </p:nvPr>
        </p:nvSpPr>
        <p:spPr>
          <a:xfrm>
            <a:off x="428739" y="822884"/>
            <a:ext cx="8286600" cy="2541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700"/>
              <a:buFont typeface="Arial"/>
              <a:buNone/>
              <a:defRPr sz="1700" b="0" i="0" u="none" strike="noStrike" cap="none">
                <a:solidFill>
                  <a:schemeClr val="accent2"/>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468" name="Google Shape;468;p70"/>
          <p:cNvSpPr txBox="1">
            <a:spLocks noGrp="1"/>
          </p:cNvSpPr>
          <p:nvPr>
            <p:ph type="ftr" idx="11"/>
          </p:nvPr>
        </p:nvSpPr>
        <p:spPr>
          <a:xfrm>
            <a:off x="433500" y="4807847"/>
            <a:ext cx="6654900" cy="160500"/>
          </a:xfrm>
          <a:prstGeom prst="rect">
            <a:avLst/>
          </a:prstGeom>
          <a:noFill/>
          <a:ln>
            <a:noFill/>
          </a:ln>
        </p:spPr>
        <p:txBody>
          <a:bodyPr spcFirstLastPara="1" wrap="square" lIns="68575" tIns="68575" rIns="68575" bIns="68575" anchor="b" anchorCtr="0">
            <a:noAutofit/>
          </a:bodyPr>
          <a:lstStyle>
            <a:lvl1pPr marL="0" marR="0" lvl="0" indent="0" algn="l" rtl="0">
              <a:spcBef>
                <a:spcPts val="0"/>
              </a:spcBef>
              <a:spcAft>
                <a:spcPts val="0"/>
              </a:spcAft>
              <a:buSzPts val="1100"/>
              <a:buNone/>
              <a:defRPr sz="900">
                <a:solidFill>
                  <a:schemeClr val="accent2"/>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Y14 - GRK_Agenda Slide">
  <p:cSld name="GRK_Agenda Slide">
    <p:spTree>
      <p:nvGrpSpPr>
        <p:cNvPr id="1" name="Shape 469"/>
        <p:cNvGrpSpPr/>
        <p:nvPr/>
      </p:nvGrpSpPr>
      <p:grpSpPr>
        <a:xfrm>
          <a:off x="0" y="0"/>
          <a:ext cx="0" cy="0"/>
          <a:chOff x="0" y="0"/>
          <a:chExt cx="0" cy="0"/>
        </a:xfrm>
      </p:grpSpPr>
      <p:pic>
        <p:nvPicPr>
          <p:cNvPr id="470" name="Google Shape;470;p71"/>
          <p:cNvPicPr preferRelativeResize="0"/>
          <p:nvPr/>
        </p:nvPicPr>
        <p:blipFill rotWithShape="1">
          <a:blip r:embed="rId2">
            <a:alphaModFix/>
          </a:blip>
          <a:srcRect t="119" b="129"/>
          <a:stretch/>
        </p:blipFill>
        <p:spPr>
          <a:xfrm>
            <a:off x="3" y="0"/>
            <a:ext cx="9141614" cy="5129511"/>
          </a:xfrm>
          <a:prstGeom prst="rect">
            <a:avLst/>
          </a:prstGeom>
          <a:noFill/>
          <a:ln>
            <a:noFill/>
          </a:ln>
        </p:spPr>
      </p:pic>
      <p:sp>
        <p:nvSpPr>
          <p:cNvPr id="471" name="Google Shape;471;p71"/>
          <p:cNvSpPr txBox="1">
            <a:spLocks noGrp="1"/>
          </p:cNvSpPr>
          <p:nvPr>
            <p:ph type="body" idx="1"/>
          </p:nvPr>
        </p:nvSpPr>
        <p:spPr>
          <a:xfrm>
            <a:off x="428737" y="1562919"/>
            <a:ext cx="8286600" cy="31677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1200"/>
              </a:spcBef>
              <a:spcAft>
                <a:spcPts val="0"/>
              </a:spcAft>
              <a:buClr>
                <a:schemeClr val="dk2"/>
              </a:buClr>
              <a:buSzPts val="1700"/>
              <a:buFont typeface="Salesforce Sans"/>
              <a:buNone/>
              <a:defRPr sz="1700">
                <a:solidFill>
                  <a:schemeClr val="accent1"/>
                </a:solidFill>
              </a:defRPr>
            </a:lvl1pPr>
            <a:lvl2pPr marL="914400" lvl="1" indent="-317500" algn="l" rtl="0">
              <a:lnSpc>
                <a:spcPct val="100000"/>
              </a:lnSpc>
              <a:spcBef>
                <a:spcPts val="200"/>
              </a:spcBef>
              <a:spcAft>
                <a:spcPts val="0"/>
              </a:spcAft>
              <a:buClr>
                <a:schemeClr val="accent1"/>
              </a:buClr>
              <a:buSzPts val="1400"/>
              <a:buChar char="•"/>
              <a:defRPr>
                <a:solidFill>
                  <a:schemeClr val="accent1"/>
                </a:solidFill>
              </a:defRPr>
            </a:lvl2pPr>
            <a:lvl3pPr marL="1371600" lvl="2" indent="-304800" algn="l" rtl="0">
              <a:lnSpc>
                <a:spcPct val="100000"/>
              </a:lnSpc>
              <a:spcBef>
                <a:spcPts val="500"/>
              </a:spcBef>
              <a:spcAft>
                <a:spcPts val="0"/>
              </a:spcAft>
              <a:buSzPts val="1200"/>
              <a:buChar char="•"/>
              <a:defRPr>
                <a:solidFill>
                  <a:schemeClr val="lt2"/>
                </a:solidFill>
              </a:defRPr>
            </a:lvl3pPr>
            <a:lvl4pPr marL="1828800" lvl="3" indent="-298450" algn="l" rtl="0">
              <a:lnSpc>
                <a:spcPct val="100000"/>
              </a:lnSpc>
              <a:spcBef>
                <a:spcPts val="500"/>
              </a:spcBef>
              <a:spcAft>
                <a:spcPts val="0"/>
              </a:spcAft>
              <a:buSzPts val="1100"/>
              <a:buChar char="•"/>
              <a:defRPr>
                <a:solidFill>
                  <a:schemeClr val="accent1"/>
                </a:solidFill>
              </a:defRPr>
            </a:lvl4pPr>
            <a:lvl5pPr marL="2286000" lvl="4" indent="-228600" algn="l" rtl="0">
              <a:lnSpc>
                <a:spcPct val="100000"/>
              </a:lnSpc>
              <a:spcBef>
                <a:spcPts val="500"/>
              </a:spcBef>
              <a:spcAft>
                <a:spcPts val="0"/>
              </a:spcAft>
              <a:buSzPts val="1100"/>
              <a:buNone/>
              <a:defRPr>
                <a:solidFill>
                  <a:schemeClr val="accent1"/>
                </a:solidFill>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
        <p:nvSpPr>
          <p:cNvPr id="472" name="Google Shape;472;p71"/>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73" name="Google Shape;473;p71"/>
          <p:cNvSpPr txBox="1">
            <a:spLocks noGrp="1"/>
          </p:cNvSpPr>
          <p:nvPr>
            <p:ph type="title"/>
          </p:nvPr>
        </p:nvSpPr>
        <p:spPr>
          <a:xfrm>
            <a:off x="428740" y="120868"/>
            <a:ext cx="3154500" cy="742800"/>
          </a:xfrm>
          <a:prstGeom prst="rect">
            <a:avLst/>
          </a:prstGeom>
          <a:noFill/>
          <a:ln>
            <a:noFill/>
          </a:ln>
        </p:spPr>
        <p:txBody>
          <a:bodyPr spcFirstLastPara="1" wrap="square" lIns="0" tIns="0" rIns="0" bIns="0" anchor="b" anchorCtr="0">
            <a:noAutofit/>
          </a:bodyPr>
          <a:lstStyle>
            <a:lvl1pPr lvl="0" algn="ctr" rtl="0">
              <a:lnSpc>
                <a:spcPct val="95000"/>
              </a:lnSpc>
              <a:spcBef>
                <a:spcPts val="0"/>
              </a:spcBef>
              <a:spcAft>
                <a:spcPts val="0"/>
              </a:spcAft>
              <a:buSzPts val="1100"/>
              <a:buNone/>
              <a:defRPr sz="2700">
                <a:solidFill>
                  <a:schemeClr val="accent1"/>
                </a:solidFill>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74" name="Google Shape;474;p71"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Tree>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C - Title &amp; Subtitle Only">
  <p:cSld name="C - Title &amp; Subtitle Only">
    <p:spTree>
      <p:nvGrpSpPr>
        <p:cNvPr id="1" name="Shape 475"/>
        <p:cNvGrpSpPr/>
        <p:nvPr/>
      </p:nvGrpSpPr>
      <p:grpSpPr>
        <a:xfrm>
          <a:off x="0" y="0"/>
          <a:ext cx="0" cy="0"/>
          <a:chOff x="0" y="0"/>
          <a:chExt cx="0" cy="0"/>
        </a:xfrm>
      </p:grpSpPr>
      <p:sp>
        <p:nvSpPr>
          <p:cNvPr id="476" name="Google Shape;476;p72"/>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477" name="Google Shape;477;p72"/>
          <p:cNvSpPr txBox="1">
            <a:spLocks noGrp="1"/>
          </p:cNvSpPr>
          <p:nvPr>
            <p:ph type="body" idx="1"/>
          </p:nvPr>
        </p:nvSpPr>
        <p:spPr>
          <a:xfrm>
            <a:off x="377134" y="843352"/>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Y4a - GRK - City Center Scene - SML">
  <p:cSld name="GRK_City Center Scene_LRG">
    <p:spTree>
      <p:nvGrpSpPr>
        <p:cNvPr id="1" name="Shape 478"/>
        <p:cNvGrpSpPr/>
        <p:nvPr/>
      </p:nvGrpSpPr>
      <p:grpSpPr>
        <a:xfrm>
          <a:off x="0" y="0"/>
          <a:ext cx="0" cy="0"/>
          <a:chOff x="0" y="0"/>
          <a:chExt cx="0" cy="0"/>
        </a:xfrm>
      </p:grpSpPr>
      <p:pic>
        <p:nvPicPr>
          <p:cNvPr id="479" name="Google Shape;479;p73"/>
          <p:cNvPicPr preferRelativeResize="0"/>
          <p:nvPr/>
        </p:nvPicPr>
        <p:blipFill rotWithShape="1">
          <a:blip r:embed="rId2">
            <a:alphaModFix/>
          </a:blip>
          <a:srcRect l="7433" b="32813"/>
          <a:stretch/>
        </p:blipFill>
        <p:spPr>
          <a:xfrm>
            <a:off x="0" y="3972361"/>
            <a:ext cx="9132603" cy="1145422"/>
          </a:xfrm>
          <a:prstGeom prst="rect">
            <a:avLst/>
          </a:prstGeom>
          <a:noFill/>
          <a:ln>
            <a:noFill/>
          </a:ln>
        </p:spPr>
      </p:pic>
      <p:pic>
        <p:nvPicPr>
          <p:cNvPr id="480" name="Google Shape;480;p73" descr="pasted-image.pdf"/>
          <p:cNvPicPr preferRelativeResize="0"/>
          <p:nvPr/>
        </p:nvPicPr>
        <p:blipFill rotWithShape="1">
          <a:blip r:embed="rId3">
            <a:alphaModFix/>
          </a:blip>
          <a:srcRect/>
          <a:stretch/>
        </p:blipFill>
        <p:spPr>
          <a:xfrm>
            <a:off x="8275084" y="424094"/>
            <a:ext cx="476800" cy="333821"/>
          </a:xfrm>
          <a:prstGeom prst="rect">
            <a:avLst/>
          </a:prstGeom>
          <a:noFill/>
          <a:ln>
            <a:noFill/>
          </a:ln>
        </p:spPr>
      </p:pic>
      <p:sp>
        <p:nvSpPr>
          <p:cNvPr id="481" name="Google Shape;481;p73"/>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482" name="Google Shape;482;p73"/>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pic>
        <p:nvPicPr>
          <p:cNvPr id="483" name="Google Shape;483;p73"/>
          <p:cNvPicPr preferRelativeResize="0"/>
          <p:nvPr/>
        </p:nvPicPr>
        <p:blipFill rotWithShape="1">
          <a:blip r:embed="rId4">
            <a:alphaModFix/>
          </a:blip>
          <a:srcRect l="147" r="79939"/>
          <a:stretch/>
        </p:blipFill>
        <p:spPr>
          <a:xfrm>
            <a:off x="1" y="4114800"/>
            <a:ext cx="1377338" cy="980826"/>
          </a:xfrm>
          <a:prstGeom prst="rect">
            <a:avLst/>
          </a:prstGeom>
          <a:noFill/>
          <a:ln>
            <a:noFill/>
          </a:ln>
        </p:spPr>
      </p:pic>
      <p:pic>
        <p:nvPicPr>
          <p:cNvPr id="484" name="Google Shape;484;p73"/>
          <p:cNvPicPr preferRelativeResize="0"/>
          <p:nvPr/>
        </p:nvPicPr>
        <p:blipFill rotWithShape="1">
          <a:blip r:embed="rId4">
            <a:alphaModFix/>
          </a:blip>
          <a:srcRect l="377" r="79940"/>
          <a:stretch/>
        </p:blipFill>
        <p:spPr>
          <a:xfrm flipH="1">
            <a:off x="7620636" y="3960600"/>
            <a:ext cx="1528195" cy="1100996"/>
          </a:xfrm>
          <a:prstGeom prst="rect">
            <a:avLst/>
          </a:prstGeom>
          <a:noFill/>
          <a:ln>
            <a:noFill/>
          </a:ln>
        </p:spPr>
      </p:pic>
      <p:pic>
        <p:nvPicPr>
          <p:cNvPr id="485" name="Google Shape;485;p73"/>
          <p:cNvPicPr preferRelativeResize="0"/>
          <p:nvPr/>
        </p:nvPicPr>
        <p:blipFill rotWithShape="1">
          <a:blip r:embed="rId5">
            <a:alphaModFix/>
          </a:blip>
          <a:srcRect l="18140" b="35408"/>
          <a:stretch/>
        </p:blipFill>
        <p:spPr>
          <a:xfrm>
            <a:off x="3075592" y="3551733"/>
            <a:ext cx="2810218" cy="1494731"/>
          </a:xfrm>
          <a:prstGeom prst="rect">
            <a:avLst/>
          </a:prstGeom>
          <a:noFill/>
          <a:ln>
            <a:noFill/>
          </a:ln>
        </p:spPr>
      </p:pic>
      <p:pic>
        <p:nvPicPr>
          <p:cNvPr id="486" name="Google Shape;486;p73"/>
          <p:cNvPicPr preferRelativeResize="0"/>
          <p:nvPr/>
        </p:nvPicPr>
        <p:blipFill rotWithShape="1">
          <a:blip r:embed="rId6">
            <a:alphaModFix/>
          </a:blip>
          <a:srcRect l="17925" t="-7805" r="594"/>
          <a:stretch/>
        </p:blipFill>
        <p:spPr>
          <a:xfrm>
            <a:off x="0" y="4654163"/>
            <a:ext cx="5003143" cy="493518"/>
          </a:xfrm>
          <a:prstGeom prst="rect">
            <a:avLst/>
          </a:prstGeom>
          <a:noFill/>
          <a:ln>
            <a:noFill/>
          </a:ln>
        </p:spPr>
      </p:pic>
      <p:pic>
        <p:nvPicPr>
          <p:cNvPr id="487" name="Google Shape;487;p73"/>
          <p:cNvPicPr preferRelativeResize="0"/>
          <p:nvPr/>
        </p:nvPicPr>
        <p:blipFill rotWithShape="1">
          <a:blip r:embed="rId7">
            <a:alphaModFix/>
          </a:blip>
          <a:srcRect l="-296" t="-8231" r="15643" b="5846"/>
          <a:stretch/>
        </p:blipFill>
        <p:spPr>
          <a:xfrm>
            <a:off x="4015383" y="4697250"/>
            <a:ext cx="5127283" cy="450431"/>
          </a:xfrm>
          <a:prstGeom prst="rect">
            <a:avLst/>
          </a:prstGeom>
          <a:noFill/>
          <a:ln>
            <a:noFill/>
          </a:ln>
        </p:spPr>
      </p:pic>
      <p:sp>
        <p:nvSpPr>
          <p:cNvPr id="488" name="Google Shape;488;p73"/>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489" name="Google Shape;489;p73"/>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P2 - Seque Slide - B">
  <p:cSld name="P2 - Seque Slide - B">
    <p:bg>
      <p:bgPr>
        <a:solidFill>
          <a:schemeClr val="lt1"/>
        </a:solidFill>
        <a:effectLst/>
      </p:bgPr>
    </p:bg>
    <p:spTree>
      <p:nvGrpSpPr>
        <p:cNvPr id="1" name="Shape 490"/>
        <p:cNvGrpSpPr/>
        <p:nvPr/>
      </p:nvGrpSpPr>
      <p:grpSpPr>
        <a:xfrm>
          <a:off x="0" y="0"/>
          <a:ext cx="0" cy="0"/>
          <a:chOff x="0" y="0"/>
          <a:chExt cx="0" cy="0"/>
        </a:xfrm>
      </p:grpSpPr>
      <p:pic>
        <p:nvPicPr>
          <p:cNvPr id="491" name="Google Shape;491;p74"/>
          <p:cNvPicPr preferRelativeResize="0"/>
          <p:nvPr/>
        </p:nvPicPr>
        <p:blipFill rotWithShape="1">
          <a:blip r:embed="rId2">
            <a:alphaModFix/>
          </a:blip>
          <a:srcRect l="478" t="2400" r="1922"/>
          <a:stretch/>
        </p:blipFill>
        <p:spPr>
          <a:xfrm flipH="1">
            <a:off x="4844" y="670"/>
            <a:ext cx="9299931" cy="5140819"/>
          </a:xfrm>
          <a:prstGeom prst="rect">
            <a:avLst/>
          </a:prstGeom>
          <a:noFill/>
          <a:ln>
            <a:noFill/>
          </a:ln>
        </p:spPr>
      </p:pic>
      <p:grpSp>
        <p:nvGrpSpPr>
          <p:cNvPr id="492" name="Google Shape;492;p74"/>
          <p:cNvGrpSpPr/>
          <p:nvPr/>
        </p:nvGrpSpPr>
        <p:grpSpPr>
          <a:xfrm>
            <a:off x="1920065" y="4125666"/>
            <a:ext cx="621097" cy="881631"/>
            <a:chOff x="723336" y="4484318"/>
            <a:chExt cx="1333398" cy="1893131"/>
          </a:xfrm>
        </p:grpSpPr>
        <p:pic>
          <p:nvPicPr>
            <p:cNvPr id="493" name="Google Shape;493;p74"/>
            <p:cNvPicPr preferRelativeResize="0"/>
            <p:nvPr/>
          </p:nvPicPr>
          <p:blipFill rotWithShape="1">
            <a:blip r:embed="rId3">
              <a:alphaModFix amt="54000"/>
            </a:blip>
            <a:srcRect/>
            <a:stretch/>
          </p:blipFill>
          <p:spPr>
            <a:xfrm>
              <a:off x="723336" y="5943733"/>
              <a:ext cx="1333398" cy="433716"/>
            </a:xfrm>
            <a:prstGeom prst="rect">
              <a:avLst/>
            </a:prstGeom>
            <a:noFill/>
            <a:ln>
              <a:noFill/>
            </a:ln>
          </p:spPr>
        </p:pic>
        <p:pic>
          <p:nvPicPr>
            <p:cNvPr id="494" name="Google Shape;494;p74"/>
            <p:cNvPicPr preferRelativeResize="0"/>
            <p:nvPr/>
          </p:nvPicPr>
          <p:blipFill rotWithShape="1">
            <a:blip r:embed="rId4">
              <a:alphaModFix/>
            </a:blip>
            <a:srcRect/>
            <a:stretch/>
          </p:blipFill>
          <p:spPr>
            <a:xfrm>
              <a:off x="820482" y="4484318"/>
              <a:ext cx="1072601" cy="1787667"/>
            </a:xfrm>
            <a:prstGeom prst="rect">
              <a:avLst/>
            </a:prstGeom>
            <a:noFill/>
            <a:ln>
              <a:noFill/>
            </a:ln>
          </p:spPr>
        </p:pic>
      </p:grpSp>
      <p:grpSp>
        <p:nvGrpSpPr>
          <p:cNvPr id="495" name="Google Shape;495;p74"/>
          <p:cNvGrpSpPr/>
          <p:nvPr/>
        </p:nvGrpSpPr>
        <p:grpSpPr>
          <a:xfrm>
            <a:off x="1837" y="3344224"/>
            <a:ext cx="1378443" cy="1604720"/>
            <a:chOff x="1082246" y="4738045"/>
            <a:chExt cx="1890350" cy="2201262"/>
          </a:xfrm>
        </p:grpSpPr>
        <p:pic>
          <p:nvPicPr>
            <p:cNvPr id="496" name="Google Shape;496;p74"/>
            <p:cNvPicPr preferRelativeResize="0"/>
            <p:nvPr/>
          </p:nvPicPr>
          <p:blipFill rotWithShape="1">
            <a:blip r:embed="rId3">
              <a:alphaModFix amt="54000"/>
            </a:blip>
            <a:srcRect/>
            <a:stretch/>
          </p:blipFill>
          <p:spPr>
            <a:xfrm>
              <a:off x="1639198" y="6472340"/>
              <a:ext cx="1333398" cy="433716"/>
            </a:xfrm>
            <a:prstGeom prst="rect">
              <a:avLst/>
            </a:prstGeom>
            <a:noFill/>
            <a:ln>
              <a:noFill/>
            </a:ln>
          </p:spPr>
        </p:pic>
        <p:pic>
          <p:nvPicPr>
            <p:cNvPr id="497" name="Google Shape;497;p74"/>
            <p:cNvPicPr preferRelativeResize="0"/>
            <p:nvPr/>
          </p:nvPicPr>
          <p:blipFill rotWithShape="1">
            <a:blip r:embed="rId5">
              <a:alphaModFix/>
            </a:blip>
            <a:srcRect/>
            <a:stretch/>
          </p:blipFill>
          <p:spPr>
            <a:xfrm>
              <a:off x="1551214" y="4738045"/>
              <a:ext cx="1225342" cy="2042230"/>
            </a:xfrm>
            <a:prstGeom prst="rect">
              <a:avLst/>
            </a:prstGeom>
            <a:noFill/>
            <a:ln>
              <a:noFill/>
            </a:ln>
          </p:spPr>
        </p:pic>
        <p:pic>
          <p:nvPicPr>
            <p:cNvPr id="498" name="Google Shape;498;p74"/>
            <p:cNvPicPr preferRelativeResize="0"/>
            <p:nvPr/>
          </p:nvPicPr>
          <p:blipFill rotWithShape="1">
            <a:blip r:embed="rId3">
              <a:alphaModFix amt="54000"/>
            </a:blip>
            <a:srcRect/>
            <a:stretch/>
          </p:blipFill>
          <p:spPr>
            <a:xfrm>
              <a:off x="1082246" y="6505591"/>
              <a:ext cx="1333398" cy="433716"/>
            </a:xfrm>
            <a:prstGeom prst="rect">
              <a:avLst/>
            </a:prstGeom>
            <a:noFill/>
            <a:ln>
              <a:noFill/>
            </a:ln>
          </p:spPr>
        </p:pic>
      </p:grpSp>
      <p:grpSp>
        <p:nvGrpSpPr>
          <p:cNvPr id="499" name="Google Shape;499;p74"/>
          <p:cNvGrpSpPr/>
          <p:nvPr/>
        </p:nvGrpSpPr>
        <p:grpSpPr>
          <a:xfrm>
            <a:off x="1087090" y="4031404"/>
            <a:ext cx="1000315" cy="952081"/>
            <a:chOff x="2666809" y="5395728"/>
            <a:chExt cx="1333398" cy="1269442"/>
          </a:xfrm>
        </p:grpSpPr>
        <p:pic>
          <p:nvPicPr>
            <p:cNvPr id="500" name="Google Shape;500;p74"/>
            <p:cNvPicPr preferRelativeResize="0"/>
            <p:nvPr/>
          </p:nvPicPr>
          <p:blipFill rotWithShape="1">
            <a:blip r:embed="rId3">
              <a:alphaModFix amt="54000"/>
            </a:blip>
            <a:srcRect/>
            <a:stretch/>
          </p:blipFill>
          <p:spPr>
            <a:xfrm>
              <a:off x="2666809" y="6231454"/>
              <a:ext cx="1333398" cy="433716"/>
            </a:xfrm>
            <a:prstGeom prst="rect">
              <a:avLst/>
            </a:prstGeom>
            <a:noFill/>
            <a:ln>
              <a:noFill/>
            </a:ln>
          </p:spPr>
        </p:pic>
        <p:pic>
          <p:nvPicPr>
            <p:cNvPr id="501" name="Google Shape;501;p74" descr="pasted-image.pdf"/>
            <p:cNvPicPr preferRelativeResize="0"/>
            <p:nvPr/>
          </p:nvPicPr>
          <p:blipFill rotWithShape="1">
            <a:blip r:embed="rId6">
              <a:alphaModFix/>
            </a:blip>
            <a:srcRect/>
            <a:stretch/>
          </p:blipFill>
          <p:spPr>
            <a:xfrm>
              <a:off x="2776556" y="5395728"/>
              <a:ext cx="880288" cy="1109863"/>
            </a:xfrm>
            <a:prstGeom prst="rect">
              <a:avLst/>
            </a:prstGeom>
            <a:noFill/>
            <a:ln>
              <a:noFill/>
            </a:ln>
          </p:spPr>
        </p:pic>
      </p:grpSp>
      <p:pic>
        <p:nvPicPr>
          <p:cNvPr id="502" name="Google Shape;502;p74" descr="pasted-image.pdf"/>
          <p:cNvPicPr preferRelativeResize="0"/>
          <p:nvPr/>
        </p:nvPicPr>
        <p:blipFill rotWithShape="1">
          <a:blip r:embed="rId7">
            <a:alphaModFix/>
          </a:blip>
          <a:srcRect/>
          <a:stretch/>
        </p:blipFill>
        <p:spPr>
          <a:xfrm>
            <a:off x="8275084" y="424094"/>
            <a:ext cx="476676" cy="333734"/>
          </a:xfrm>
          <a:prstGeom prst="rect">
            <a:avLst/>
          </a:prstGeom>
          <a:noFill/>
          <a:ln>
            <a:noFill/>
          </a:ln>
        </p:spPr>
      </p:pic>
      <p:sp>
        <p:nvSpPr>
          <p:cNvPr id="503" name="Google Shape;503;p74"/>
          <p:cNvSpPr txBox="1">
            <a:spLocks noGrp="1"/>
          </p:cNvSpPr>
          <p:nvPr>
            <p:ph type="ctrTitle"/>
          </p:nvPr>
        </p:nvSpPr>
        <p:spPr>
          <a:xfrm>
            <a:off x="1884125" y="1353504"/>
            <a:ext cx="5375700" cy="836700"/>
          </a:xfrm>
          <a:prstGeom prst="rect">
            <a:avLst/>
          </a:prstGeom>
          <a:noFill/>
          <a:ln>
            <a:noFill/>
          </a:ln>
        </p:spPr>
        <p:txBody>
          <a:bodyPr spcFirstLastPara="1" wrap="square" lIns="0" tIns="0" rIns="0" bIns="0" anchor="b" anchorCtr="0">
            <a:noAutofit/>
          </a:bodyPr>
          <a:lstStyle>
            <a:lvl1pPr marL="0" marR="0" lvl="0" indent="0" algn="ctr" rtl="0">
              <a:lnSpc>
                <a:spcPct val="95000"/>
              </a:lnSpc>
              <a:spcBef>
                <a:spcPts val="0"/>
              </a:spcBef>
              <a:spcAft>
                <a:spcPts val="0"/>
              </a:spcAft>
              <a:buSzPts val="2300"/>
              <a:buNone/>
              <a:defRPr b="1" i="0" u="none" strike="noStrike" cap="none"/>
            </a:lvl1pPr>
            <a:lvl2pPr marL="0" marR="0" lvl="1"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5pPr>
            <a:lvl6pPr marL="342900" marR="0" lvl="5"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6pPr>
            <a:lvl7pPr marL="685800" marR="0" lvl="6"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7pPr>
            <a:lvl8pPr marL="1028700" marR="0" lvl="7"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8pPr>
            <a:lvl9pPr marL="1371600" marR="0" lvl="8" indent="0" algn="l" rtl="0">
              <a:spcBef>
                <a:spcPts val="0"/>
              </a:spcBef>
              <a:spcAft>
                <a:spcPts val="0"/>
              </a:spcAft>
              <a:buClr>
                <a:schemeClr val="dk1"/>
              </a:buClr>
              <a:buSzPts val="1100"/>
              <a:buFont typeface="Arial"/>
              <a:buNone/>
              <a:defRPr sz="2400" b="0" i="0" u="none" strike="noStrike" cap="none">
                <a:solidFill>
                  <a:schemeClr val="dk1"/>
                </a:solidFill>
                <a:latin typeface="Arial"/>
                <a:ea typeface="Arial"/>
                <a:cs typeface="Arial"/>
                <a:sym typeface="Arial"/>
              </a:defRPr>
            </a:lvl9pPr>
          </a:lstStyle>
          <a:p>
            <a:endParaRPr/>
          </a:p>
        </p:txBody>
      </p:sp>
      <p:sp>
        <p:nvSpPr>
          <p:cNvPr id="504" name="Google Shape;504;p74"/>
          <p:cNvSpPr txBox="1">
            <a:spLocks noGrp="1"/>
          </p:cNvSpPr>
          <p:nvPr>
            <p:ph type="body" idx="1"/>
          </p:nvPr>
        </p:nvSpPr>
        <p:spPr>
          <a:xfrm>
            <a:off x="1884125" y="2045929"/>
            <a:ext cx="5375700" cy="695400"/>
          </a:xfrm>
          <a:prstGeom prst="rect">
            <a:avLst/>
          </a:prstGeom>
          <a:noFill/>
          <a:ln>
            <a:noFill/>
          </a:ln>
        </p:spPr>
        <p:txBody>
          <a:bodyPr spcFirstLastPara="1" wrap="square" lIns="0" tIns="0" rIns="0" bIns="0" anchor="t" anchorCtr="0">
            <a:noAutofit/>
          </a:bodyPr>
          <a:lstStyle>
            <a:lvl1pPr marL="457200" marR="0" lvl="0" indent="-228600" algn="ctr" rtl="0">
              <a:lnSpc>
                <a:spcPct val="100000"/>
              </a:lnSpc>
              <a:spcBef>
                <a:spcPts val="800"/>
              </a:spcBef>
              <a:spcAft>
                <a:spcPts val="0"/>
              </a:spcAft>
              <a:buClr>
                <a:schemeClr val="dk1"/>
              </a:buClr>
              <a:buSzPts val="1700"/>
              <a:buFont typeface="Arial"/>
              <a:buNone/>
              <a:defRPr sz="1700" b="0" i="0" u="none" strike="noStrike" cap="none">
                <a:solidFill>
                  <a:schemeClr val="dk1"/>
                </a:solidFill>
                <a:latin typeface="Arial"/>
                <a:ea typeface="Arial"/>
                <a:cs typeface="Arial"/>
                <a:sym typeface="Arial"/>
              </a:defRPr>
            </a:lvl1pPr>
            <a:lvl2pPr marL="914400" marR="0" lvl="1" indent="-317500" algn="ctr" rtl="0">
              <a:lnSpc>
                <a:spcPct val="100000"/>
              </a:lnSpc>
              <a:spcBef>
                <a:spcPts val="2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ctr" rtl="0">
              <a:lnSpc>
                <a:spcPct val="100000"/>
              </a:lnSpc>
              <a:spcBef>
                <a:spcPts val="500"/>
              </a:spcBef>
              <a:spcAft>
                <a:spcPts val="0"/>
              </a:spcAft>
              <a:buClr>
                <a:schemeClr val="dk1"/>
              </a:buClr>
              <a:buSzPts val="1200"/>
              <a:buFont typeface="Arial"/>
              <a:buChar char="•"/>
              <a:defRPr sz="1200" b="0" i="0" u="none" strike="noStrike" cap="none">
                <a:solidFill>
                  <a:schemeClr val="dk1"/>
                </a:solidFill>
                <a:latin typeface="Arial"/>
                <a:ea typeface="Arial"/>
                <a:cs typeface="Arial"/>
                <a:sym typeface="Arial"/>
              </a:defRPr>
            </a:lvl3pPr>
            <a:lvl4pPr marL="1828800" marR="0" lvl="3" indent="-298450" algn="ctr" rtl="0">
              <a:lnSpc>
                <a:spcPct val="100000"/>
              </a:lnSpc>
              <a:spcBef>
                <a:spcPts val="500"/>
              </a:spcBef>
              <a:spcAft>
                <a:spcPts val="0"/>
              </a:spcAft>
              <a:buClr>
                <a:schemeClr val="dk1"/>
              </a:buClr>
              <a:buSzPts val="1100"/>
              <a:buFont typeface="Arial"/>
              <a:buChar char="•"/>
              <a:defRPr sz="1100" b="1" i="0" u="none" strike="noStrike" cap="none">
                <a:solidFill>
                  <a:schemeClr val="dk1"/>
                </a:solidFill>
                <a:latin typeface="Arial"/>
                <a:ea typeface="Arial"/>
                <a:cs typeface="Arial"/>
                <a:sym typeface="Arial"/>
              </a:defRPr>
            </a:lvl4pPr>
            <a:lvl5pPr marL="2286000" marR="0" lvl="4" indent="-228600" algn="ctr" rtl="0">
              <a:lnSpc>
                <a:spcPct val="100000"/>
              </a:lnSpc>
              <a:spcBef>
                <a:spcPts val="500"/>
              </a:spcBef>
              <a:spcAft>
                <a:spcPts val="0"/>
              </a:spcAft>
              <a:buClr>
                <a:schemeClr val="dk1"/>
              </a:buClr>
              <a:buSzPts val="1100"/>
              <a:buFont typeface="Arial"/>
              <a:buNone/>
              <a:defRPr sz="1500" b="0" i="0" u="none" strike="noStrike" cap="none">
                <a:solidFill>
                  <a:schemeClr val="dk1"/>
                </a:solidFill>
                <a:latin typeface="Arial"/>
                <a:ea typeface="Arial"/>
                <a:cs typeface="Arial"/>
                <a:sym typeface="Arial"/>
              </a:defRPr>
            </a:lvl5pPr>
            <a:lvl6pPr marL="2743200" marR="0" lvl="5" indent="-323850" algn="ctr"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ctr"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05" name="Google Shape;505;p74" descr="pasted-image.pdf"/>
          <p:cNvPicPr preferRelativeResize="0"/>
          <p:nvPr/>
        </p:nvPicPr>
        <p:blipFill rotWithShape="1">
          <a:blip r:embed="rId7">
            <a:alphaModFix/>
          </a:blip>
          <a:srcRect/>
          <a:stretch/>
        </p:blipFill>
        <p:spPr>
          <a:xfrm>
            <a:off x="8275084" y="424094"/>
            <a:ext cx="475724" cy="333467"/>
          </a:xfrm>
          <a:prstGeom prst="rect">
            <a:avLst/>
          </a:prstGeom>
          <a:noFill/>
          <a:ln>
            <a:noFill/>
          </a:ln>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CUSTOM_20">
  <p:cSld name="CUSTOM_20">
    <p:spTree>
      <p:nvGrpSpPr>
        <p:cNvPr id="1" name="Shape 506"/>
        <p:cNvGrpSpPr/>
        <p:nvPr/>
      </p:nvGrpSpPr>
      <p:grpSpPr>
        <a:xfrm>
          <a:off x="0" y="0"/>
          <a:ext cx="0" cy="0"/>
          <a:chOff x="0" y="0"/>
          <a:chExt cx="0" cy="0"/>
        </a:xfrm>
      </p:grpSpPr>
      <p:pic>
        <p:nvPicPr>
          <p:cNvPr id="507" name="Google Shape;507;p75" descr="Google Shape;3719;p502"/>
          <p:cNvPicPr preferRelativeResize="0"/>
          <p:nvPr/>
        </p:nvPicPr>
        <p:blipFill rotWithShape="1">
          <a:blip r:embed="rId2">
            <a:alphaModFix/>
          </a:blip>
          <a:srcRect/>
          <a:stretch/>
        </p:blipFill>
        <p:spPr>
          <a:xfrm>
            <a:off x="-45480" y="-24736"/>
            <a:ext cx="9217224" cy="5196842"/>
          </a:xfrm>
          <a:prstGeom prst="rect">
            <a:avLst/>
          </a:prstGeom>
          <a:noFill/>
          <a:ln>
            <a:noFill/>
          </a:ln>
        </p:spPr>
      </p:pic>
      <p:sp>
        <p:nvSpPr>
          <p:cNvPr id="508" name="Google Shape;508;p75"/>
          <p:cNvSpPr txBox="1">
            <a:spLocks noGrp="1"/>
          </p:cNvSpPr>
          <p:nvPr>
            <p:ph type="sldNum" idx="12"/>
          </p:nvPr>
        </p:nvSpPr>
        <p:spPr>
          <a:xfrm>
            <a:off x="6347746" y="4668168"/>
            <a:ext cx="205500" cy="198300"/>
          </a:xfrm>
          <a:prstGeom prst="rect">
            <a:avLst/>
          </a:prstGeom>
          <a:noFill/>
          <a:ln>
            <a:noFill/>
          </a:ln>
        </p:spPr>
        <p:txBody>
          <a:bodyPr spcFirstLastPara="1" wrap="square" lIns="34275" tIns="34275" rIns="34275" bIns="34275" anchor="ctr" anchorCtr="0">
            <a:noAutofit/>
          </a:bodyPr>
          <a:lstStyle>
            <a:lvl1pPr marL="0" lvl="0"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1pPr>
            <a:lvl2pPr marL="0" lvl="1"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2pPr>
            <a:lvl3pPr marL="0" lvl="2"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3pPr>
            <a:lvl4pPr marL="0" lvl="3"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4pPr>
            <a:lvl5pPr marL="0" lvl="4"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5pPr>
            <a:lvl6pPr marL="0" lvl="5"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6pPr>
            <a:lvl7pPr marL="0" lvl="6"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7pPr>
            <a:lvl8pPr marL="0" lvl="7"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8pPr>
            <a:lvl9pPr marL="0" lvl="8" indent="0" algn="r" rtl="0">
              <a:lnSpc>
                <a:spcPct val="100000"/>
              </a:lnSpc>
              <a:spcBef>
                <a:spcPts val="0"/>
              </a:spcBef>
              <a:spcAft>
                <a:spcPts val="0"/>
              </a:spcAft>
              <a:buClr>
                <a:srgbClr val="000000"/>
              </a:buClr>
              <a:buSzPts val="900"/>
              <a:buFont typeface="Arial"/>
              <a:buNone/>
              <a:defRPr sz="900">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sz="110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509"/>
        <p:cNvGrpSpPr/>
        <p:nvPr/>
      </p:nvGrpSpPr>
      <p:grpSpPr>
        <a:xfrm>
          <a:off x="0" y="0"/>
          <a:ext cx="0" cy="0"/>
          <a:chOff x="0" y="0"/>
          <a:chExt cx="0" cy="0"/>
        </a:xfrm>
      </p:grpSpPr>
      <p:sp>
        <p:nvSpPr>
          <p:cNvPr id="510" name="Google Shape;510;p76"/>
          <p:cNvSpPr txBox="1">
            <a:spLocks noGrp="1"/>
          </p:cNvSpPr>
          <p:nvPr>
            <p:ph type="title"/>
          </p:nvPr>
        </p:nvSpPr>
        <p:spPr>
          <a:xfrm>
            <a:off x="311700" y="445025"/>
            <a:ext cx="8520600" cy="572700"/>
          </a:xfrm>
          <a:prstGeom prst="rect">
            <a:avLst/>
          </a:prstGeom>
        </p:spPr>
        <p:txBody>
          <a:bodyPr spcFirstLastPara="1" wrap="square" lIns="0" tIns="0" rIns="0" bIns="0" anchor="b" anchorCtr="0">
            <a:noAutofit/>
          </a:bodyPr>
          <a:lstStyle>
            <a:lvl1pPr lvl="0" rtl="0">
              <a:spcBef>
                <a:spcPts val="0"/>
              </a:spcBef>
              <a:spcAft>
                <a:spcPts val="0"/>
              </a:spcAft>
              <a:buSzPts val="11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511" name="Google Shape;511;p76"/>
          <p:cNvSpPr txBox="1">
            <a:spLocks noGrp="1"/>
          </p:cNvSpPr>
          <p:nvPr>
            <p:ph type="body" idx="1"/>
          </p:nvPr>
        </p:nvSpPr>
        <p:spPr>
          <a:xfrm>
            <a:off x="311700" y="1152475"/>
            <a:ext cx="8520600" cy="34164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12" name="Google Shape;512;p7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Low Plains - Footer">
  <p:cSld name="Low Plains - Footer">
    <p:spTree>
      <p:nvGrpSpPr>
        <p:cNvPr id="1" name="Shape 513"/>
        <p:cNvGrpSpPr/>
        <p:nvPr/>
      </p:nvGrpSpPr>
      <p:grpSpPr>
        <a:xfrm>
          <a:off x="0" y="0"/>
          <a:ext cx="0" cy="0"/>
          <a:chOff x="0" y="0"/>
          <a:chExt cx="0" cy="0"/>
        </a:xfrm>
      </p:grpSpPr>
      <p:pic>
        <p:nvPicPr>
          <p:cNvPr id="514" name="Google Shape;514;p77"/>
          <p:cNvPicPr preferRelativeResize="0"/>
          <p:nvPr/>
        </p:nvPicPr>
        <p:blipFill rotWithShape="1">
          <a:blip r:embed="rId2">
            <a:alphaModFix/>
          </a:blip>
          <a:srcRect b="8029"/>
          <a:stretch/>
        </p:blipFill>
        <p:spPr>
          <a:xfrm>
            <a:off x="0" y="0"/>
            <a:ext cx="9139238" cy="5142161"/>
          </a:xfrm>
          <a:prstGeom prst="rect">
            <a:avLst/>
          </a:prstGeom>
          <a:noFill/>
          <a:ln>
            <a:noFill/>
          </a:ln>
        </p:spPr>
      </p:pic>
      <p:sp>
        <p:nvSpPr>
          <p:cNvPr id="515" name="Google Shape;515;p77"/>
          <p:cNvSpPr txBox="1">
            <a:spLocks noGrp="1"/>
          </p:cNvSpPr>
          <p:nvPr>
            <p:ph type="body" idx="1"/>
          </p:nvPr>
        </p:nvSpPr>
        <p:spPr>
          <a:xfrm>
            <a:off x="428737" y="1323213"/>
            <a:ext cx="8286600" cy="17172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6" name="Google Shape;516;p77"/>
          <p:cNvSpPr txBox="1">
            <a:spLocks noGrp="1"/>
          </p:cNvSpPr>
          <p:nvPr>
            <p:ph type="body" idx="2"/>
          </p:nvPr>
        </p:nvSpPr>
        <p:spPr>
          <a:xfrm>
            <a:off x="428737" y="822884"/>
            <a:ext cx="8287200" cy="254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700"/>
              <a:buFont typeface="Arial"/>
              <a:buNone/>
              <a:defRPr sz="1700" b="0" i="0" u="none" strike="noStrike" cap="none">
                <a:solidFill>
                  <a:srgbClr val="424145"/>
                </a:solidFill>
                <a:latin typeface="Arial"/>
                <a:ea typeface="Arial"/>
                <a:cs typeface="Arial"/>
                <a:sym typeface="Arial"/>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spcBef>
                <a:spcPts val="500"/>
              </a:spcBef>
              <a:spcAft>
                <a:spcPts val="0"/>
              </a:spcAft>
              <a:buSzPts val="1100"/>
              <a:buNone/>
              <a:defRPr sz="1500" b="0" i="0" u="none" strike="noStrike" cap="none">
                <a:solidFill>
                  <a:schemeClr val="accent2"/>
                </a:solidFill>
                <a:latin typeface="Arial"/>
                <a:ea typeface="Arial"/>
                <a:cs typeface="Arial"/>
                <a:sym typeface="Arial"/>
              </a:defRPr>
            </a:lvl5pPr>
            <a:lvl6pPr marL="2743200" marR="0" lvl="5" indent="-323850" algn="l" rtl="0">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17" name="Google Shape;517;p77"/>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SzPts val="1100"/>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SzPts val="1100"/>
              <a:buNone/>
              <a:defRPr sz="2400" b="0" i="0" u="none" strike="noStrike" cap="none">
                <a:solidFill>
                  <a:schemeClr val="accent1"/>
                </a:solidFill>
                <a:latin typeface="Arial"/>
                <a:ea typeface="Arial"/>
                <a:cs typeface="Arial"/>
                <a:sym typeface="Arial"/>
              </a:defRPr>
            </a:lvl9pPr>
          </a:lstStyle>
          <a:p>
            <a:endParaRPr/>
          </a:p>
        </p:txBody>
      </p:sp>
      <p:sp>
        <p:nvSpPr>
          <p:cNvPr id="518" name="Google Shape;518;p77"/>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spcBef>
                <a:spcPts val="0"/>
              </a:spcBef>
              <a:spcAft>
                <a:spcPts val="0"/>
              </a:spcAft>
              <a:buSzPts val="1100"/>
              <a:buNone/>
              <a:defRPr sz="900">
                <a:solidFill>
                  <a:schemeClr val="lt1"/>
                </a:solidFill>
                <a:latin typeface="Arial"/>
                <a:ea typeface="Arial"/>
                <a:cs typeface="Arial"/>
                <a:sym typeface="Arial"/>
              </a:defRPr>
            </a:lvl1pPr>
            <a:lvl2pPr marL="342900" marR="0" lvl="1"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L="685800" marR="0" lvl="2"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L="1028700" marR="0" lvl="3"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L="1371600" marR="0" lvl="4"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L="1714500" marR="0" lvl="5"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L="2057400" marR="0" lvl="6"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L="2400300" marR="0" lvl="7"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L="2743200" marR="0" lvl="8" indent="0"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pic>
        <p:nvPicPr>
          <p:cNvPr id="519" name="Google Shape;519;p77" descr="pasted-image.pdf"/>
          <p:cNvPicPr preferRelativeResize="0"/>
          <p:nvPr/>
        </p:nvPicPr>
        <p:blipFill rotWithShape="1">
          <a:blip r:embed="rId3">
            <a:alphaModFix/>
          </a:blip>
          <a:srcRect/>
          <a:stretch/>
        </p:blipFill>
        <p:spPr>
          <a:xfrm>
            <a:off x="8275084" y="424094"/>
            <a:ext cx="476552" cy="333647"/>
          </a:xfrm>
          <a:prstGeom prst="rect">
            <a:avLst/>
          </a:prstGeom>
          <a:noFill/>
          <a:ln>
            <a:noFill/>
          </a:ln>
        </p:spPr>
      </p:pic>
      <p:pic>
        <p:nvPicPr>
          <p:cNvPr id="520" name="Google Shape;520;p77" descr="3-Trees-2.png"/>
          <p:cNvPicPr preferRelativeResize="0"/>
          <p:nvPr/>
        </p:nvPicPr>
        <p:blipFill rotWithShape="1">
          <a:blip r:embed="rId4">
            <a:alphaModFix/>
          </a:blip>
          <a:srcRect t="1399" r="41304" b="1390"/>
          <a:stretch/>
        </p:blipFill>
        <p:spPr>
          <a:xfrm>
            <a:off x="8839503" y="4431893"/>
            <a:ext cx="298795" cy="818345"/>
          </a:xfrm>
          <a:prstGeom prst="rect">
            <a:avLst/>
          </a:prstGeom>
          <a:noFill/>
          <a:ln>
            <a:noFill/>
          </a:ln>
        </p:spPr>
      </p:pic>
      <p:pic>
        <p:nvPicPr>
          <p:cNvPr id="521" name="Google Shape;521;p77" descr="Golden-Tree.png"/>
          <p:cNvPicPr preferRelativeResize="0"/>
          <p:nvPr/>
        </p:nvPicPr>
        <p:blipFill rotWithShape="1">
          <a:blip r:embed="rId5">
            <a:alphaModFix/>
          </a:blip>
          <a:srcRect l="31379" t="1181" b="1171"/>
          <a:stretch/>
        </p:blipFill>
        <p:spPr>
          <a:xfrm>
            <a:off x="3" y="4398247"/>
            <a:ext cx="302635" cy="709012"/>
          </a:xfrm>
          <a:prstGeom prst="rect">
            <a:avLst/>
          </a:prstGeom>
          <a:noFill/>
          <a:ln>
            <a:noFill/>
          </a:ln>
        </p:spPr>
      </p:pic>
      <p:pic>
        <p:nvPicPr>
          <p:cNvPr id="522" name="Google Shape;522;p77" descr="Drk Green Tree.png"/>
          <p:cNvPicPr preferRelativeResize="0"/>
          <p:nvPr/>
        </p:nvPicPr>
        <p:blipFill rotWithShape="1">
          <a:blip r:embed="rId6">
            <a:alphaModFix/>
          </a:blip>
          <a:srcRect/>
          <a:stretch/>
        </p:blipFill>
        <p:spPr>
          <a:xfrm>
            <a:off x="191787" y="4462150"/>
            <a:ext cx="312365" cy="558701"/>
          </a:xfrm>
          <a:prstGeom prst="rect">
            <a:avLst/>
          </a:prstGeom>
          <a:noFill/>
          <a:ln>
            <a:noFill/>
          </a:ln>
        </p:spPr>
      </p:pic>
    </p:spTree>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D - Basic">
  <p:cSld name="D - Basic">
    <p:spTree>
      <p:nvGrpSpPr>
        <p:cNvPr id="1" name="Shape 523"/>
        <p:cNvGrpSpPr/>
        <p:nvPr/>
      </p:nvGrpSpPr>
      <p:grpSpPr>
        <a:xfrm>
          <a:off x="0" y="0"/>
          <a:ext cx="0" cy="0"/>
          <a:chOff x="0" y="0"/>
          <a:chExt cx="0" cy="0"/>
        </a:xfrm>
      </p:grpSpPr>
      <p:sp>
        <p:nvSpPr>
          <p:cNvPr id="524" name="Google Shape;524;p78"/>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25" name="Google Shape;525;p78"/>
          <p:cNvSpPr txBox="1">
            <a:spLocks noGrp="1"/>
          </p:cNvSpPr>
          <p:nvPr>
            <p:ph type="body" idx="1"/>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chemeClr val="lt2"/>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6" name="Google Shape;526;p78"/>
          <p:cNvSpPr txBox="1">
            <a:spLocks noGrp="1"/>
          </p:cNvSpPr>
          <p:nvPr>
            <p:ph type="body" idx="2"/>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SzPts val="1700"/>
              <a:buFont typeface="Arial"/>
              <a:buNone/>
              <a:defRPr sz="1700" b="0" i="0" u="none" strike="noStrike" cap="none">
                <a:latin typeface="Arial"/>
                <a:ea typeface="Arial"/>
                <a:cs typeface="Arial"/>
                <a:sym typeface="Arial"/>
              </a:defRPr>
            </a:lvl1pPr>
            <a:lvl2pPr marL="914400" marR="0" lvl="1" indent="-317500" algn="l" rtl="0">
              <a:lnSpc>
                <a:spcPct val="100000"/>
              </a:lnSpc>
              <a:spcBef>
                <a:spcPts val="200"/>
              </a:spcBef>
              <a:spcAft>
                <a:spcPts val="0"/>
              </a:spcAft>
              <a:buClr>
                <a:schemeClr val="lt2"/>
              </a:buClr>
              <a:buSzPts val="1400"/>
              <a:buFont typeface="Arial"/>
              <a:buChar char="•"/>
              <a:defRPr sz="1400" b="0" i="0" u="none" strike="noStrike" cap="none">
                <a:solidFill>
                  <a:srgbClr val="8D837B"/>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rgbClr val="8D837B"/>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rgbClr val="8D837B"/>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
        <p:nvSpPr>
          <p:cNvPr id="527" name="Google Shape;527;p78"/>
          <p:cNvSpPr txBox="1">
            <a:spLocks noGrp="1"/>
          </p:cNvSpPr>
          <p:nvPr>
            <p:ph type="ftr" idx="11"/>
          </p:nvPr>
        </p:nvSpPr>
        <p:spPr>
          <a:xfrm>
            <a:off x="433500" y="4807847"/>
            <a:ext cx="6654900" cy="160500"/>
          </a:xfrm>
          <a:prstGeom prst="rect">
            <a:avLst/>
          </a:prstGeom>
          <a:noFill/>
          <a:ln>
            <a:noFill/>
          </a:ln>
        </p:spPr>
        <p:txBody>
          <a:bodyPr spcFirstLastPara="1" wrap="square" lIns="0" tIns="0" rIns="0" bIns="0" anchor="b" anchorCtr="0">
            <a:noAutofit/>
          </a:bodyPr>
          <a:lstStyle>
            <a:lvl1pPr marL="0" marR="0" lvl="0" indent="0" algn="l" rtl="0">
              <a:lnSpc>
                <a:spcPct val="100000"/>
              </a:lnSpc>
              <a:spcBef>
                <a:spcPts val="0"/>
              </a:spcBef>
              <a:spcAft>
                <a:spcPts val="0"/>
              </a:spcAft>
              <a:buClr>
                <a:schemeClr val="accent2"/>
              </a:buClr>
              <a:buSzPts val="1100"/>
              <a:buFont typeface="Arial"/>
              <a:buNone/>
              <a:defRPr sz="900" b="0" i="0" u="none" strike="noStrike" cap="none">
                <a:solidFill>
                  <a:schemeClr val="accent2"/>
                </a:solidFill>
                <a:latin typeface="Arial"/>
                <a:ea typeface="Arial"/>
                <a:cs typeface="Arial"/>
                <a:sym typeface="Arial"/>
              </a:defRPr>
            </a:lvl1pPr>
            <a:lvl2pPr marL="342900" marR="0" lvl="1"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2pPr>
            <a:lvl3pPr marL="685800" marR="0" lvl="2"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3pPr>
            <a:lvl4pPr marL="1028700" marR="0" lvl="3"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4pPr>
            <a:lvl5pPr marL="1371600" marR="0" lvl="4"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5pPr>
            <a:lvl6pPr marL="1714500" marR="0" lvl="5"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6pPr>
            <a:lvl7pPr marL="2057400" marR="0" lvl="6"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7pPr>
            <a:lvl8pPr marL="2400300" marR="0" lvl="7"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8pPr>
            <a:lvl9pPr marL="2743200" marR="0" lvl="8" indent="0" algn="l" rtl="0">
              <a:lnSpc>
                <a:spcPct val="100000"/>
              </a:lnSpc>
              <a:spcBef>
                <a:spcPts val="0"/>
              </a:spcBef>
              <a:spcAft>
                <a:spcPts val="0"/>
              </a:spcAft>
              <a:buClr>
                <a:schemeClr val="dk1"/>
              </a:buClr>
              <a:buSzPts val="1100"/>
              <a:buFont typeface="Arial"/>
              <a:buNone/>
              <a:defRPr sz="14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C - Basic - Title Only">
  <p:cSld name="D - Basic_1">
    <p:bg>
      <p:bgPr>
        <a:solidFill>
          <a:schemeClr val="lt1"/>
        </a:solidFill>
        <a:effectLst/>
      </p:bgPr>
    </p:bg>
    <p:spTree>
      <p:nvGrpSpPr>
        <p:cNvPr id="1" name="Shape 528"/>
        <p:cNvGrpSpPr/>
        <p:nvPr/>
      </p:nvGrpSpPr>
      <p:grpSpPr>
        <a:xfrm>
          <a:off x="0" y="0"/>
          <a:ext cx="0" cy="0"/>
          <a:chOff x="0" y="0"/>
          <a:chExt cx="0" cy="0"/>
        </a:xfrm>
      </p:grpSpPr>
      <p:sp>
        <p:nvSpPr>
          <p:cNvPr id="529" name="Google Shape;529;p79"/>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0" name="Google Shape;530;p79"/>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K - Staging Area Center - Wide">
  <p:cSld name="D - Basic_1_1_1_1_1_1_1">
    <p:bg>
      <p:bgPr>
        <a:solidFill>
          <a:schemeClr val="lt1"/>
        </a:solidFill>
        <a:effectLst/>
      </p:bgPr>
    </p:bg>
    <p:spTree>
      <p:nvGrpSpPr>
        <p:cNvPr id="1" name="Shape 531"/>
        <p:cNvGrpSpPr/>
        <p:nvPr/>
      </p:nvGrpSpPr>
      <p:grpSpPr>
        <a:xfrm>
          <a:off x="0" y="0"/>
          <a:ext cx="0" cy="0"/>
          <a:chOff x="0" y="0"/>
          <a:chExt cx="0" cy="0"/>
        </a:xfrm>
      </p:grpSpPr>
      <p:pic>
        <p:nvPicPr>
          <p:cNvPr id="532" name="Google Shape;532;p80"/>
          <p:cNvPicPr preferRelativeResize="0"/>
          <p:nvPr/>
        </p:nvPicPr>
        <p:blipFill rotWithShape="1">
          <a:blip r:embed="rId2">
            <a:alphaModFix/>
          </a:blip>
          <a:srcRect/>
          <a:stretch/>
        </p:blipFill>
        <p:spPr>
          <a:xfrm flipH="1">
            <a:off x="7147" y="0"/>
            <a:ext cx="9139235" cy="5140824"/>
          </a:xfrm>
          <a:prstGeom prst="rect">
            <a:avLst/>
          </a:prstGeom>
          <a:noFill/>
          <a:ln>
            <a:noFill/>
          </a:ln>
        </p:spPr>
      </p:pic>
      <p:sp>
        <p:nvSpPr>
          <p:cNvPr id="533" name="Google Shape;533;p80"/>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34" name="Google Shape;534;p80"/>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35" name="Google Shape;535;p80"/>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36" name="Google Shape;536;p80" descr="pasted-image.pdf"/>
          <p:cNvPicPr preferRelativeResize="0"/>
          <p:nvPr/>
        </p:nvPicPr>
        <p:blipFill rotWithShape="1">
          <a:blip r:embed="rId3">
            <a:alphaModFix/>
          </a:blip>
          <a:srcRect/>
          <a:stretch/>
        </p:blipFill>
        <p:spPr>
          <a:xfrm>
            <a:off x="8275084" y="424094"/>
            <a:ext cx="475600" cy="333380"/>
          </a:xfrm>
          <a:prstGeom prst="rect">
            <a:avLst/>
          </a:prstGeom>
          <a:noFill/>
          <a:ln>
            <a:noFill/>
          </a:ln>
        </p:spPr>
      </p:pic>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lank_half_round table">
  <p:cSld name="TITLE_AND_BODY_1_2_1_3_2">
    <p:spTree>
      <p:nvGrpSpPr>
        <p:cNvPr id="1" name="Shape 537"/>
        <p:cNvGrpSpPr/>
        <p:nvPr/>
      </p:nvGrpSpPr>
      <p:grpSpPr>
        <a:xfrm>
          <a:off x="0" y="0"/>
          <a:ext cx="0" cy="0"/>
          <a:chOff x="0" y="0"/>
          <a:chExt cx="0" cy="0"/>
        </a:xfrm>
      </p:grpSpPr>
      <p:pic>
        <p:nvPicPr>
          <p:cNvPr id="538" name="Google Shape;538;p81"/>
          <p:cNvPicPr preferRelativeResize="0"/>
          <p:nvPr/>
        </p:nvPicPr>
        <p:blipFill rotWithShape="1">
          <a:blip r:embed="rId2">
            <a:alphaModFix/>
          </a:blip>
          <a:srcRect/>
          <a:stretch/>
        </p:blipFill>
        <p:spPr>
          <a:xfrm>
            <a:off x="-2375" y="0"/>
            <a:ext cx="9139238" cy="5140813"/>
          </a:xfrm>
          <a:prstGeom prst="rect">
            <a:avLst/>
          </a:prstGeom>
          <a:noFill/>
          <a:ln>
            <a:noFill/>
          </a:ln>
        </p:spPr>
      </p:pic>
      <p:pic>
        <p:nvPicPr>
          <p:cNvPr id="539" name="Google Shape;539;p81"/>
          <p:cNvPicPr preferRelativeResize="0"/>
          <p:nvPr/>
        </p:nvPicPr>
        <p:blipFill>
          <a:blip r:embed="rId3">
            <a:alphaModFix/>
          </a:blip>
          <a:stretch>
            <a:fillRect/>
          </a:stretch>
        </p:blipFill>
        <p:spPr>
          <a:xfrm>
            <a:off x="8284716" y="381450"/>
            <a:ext cx="481932" cy="337352"/>
          </a:xfrm>
          <a:prstGeom prst="rect">
            <a:avLst/>
          </a:prstGeom>
          <a:noFill/>
          <a:ln>
            <a:noFill/>
          </a:ln>
        </p:spPr>
      </p:pic>
      <p:sp>
        <p:nvSpPr>
          <p:cNvPr id="540" name="Google Shape;540;p81"/>
          <p:cNvSpPr txBox="1">
            <a:spLocks noGrp="1"/>
          </p:cNvSpPr>
          <p:nvPr>
            <p:ph type="title"/>
          </p:nvPr>
        </p:nvSpPr>
        <p:spPr>
          <a:xfrm>
            <a:off x="290285" y="472691"/>
            <a:ext cx="8568000" cy="3345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1" name="Google Shape;541;p81"/>
          <p:cNvSpPr txBox="1">
            <a:spLocks noGrp="1"/>
          </p:cNvSpPr>
          <p:nvPr>
            <p:ph type="title" idx="2"/>
          </p:nvPr>
        </p:nvSpPr>
        <p:spPr>
          <a:xfrm>
            <a:off x="311665" y="285037"/>
            <a:ext cx="8568000" cy="1875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400"/>
              <a:buFont typeface="Salesforce Sans Light"/>
              <a:buNone/>
              <a:defRPr sz="14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42" name="Google Shape;542;p81"/>
          <p:cNvPicPr preferRelativeResize="0"/>
          <p:nvPr/>
        </p:nvPicPr>
        <p:blipFill rotWithShape="1">
          <a:blip r:embed="rId4">
            <a:alphaModFix/>
          </a:blip>
          <a:srcRect/>
          <a:stretch/>
        </p:blipFill>
        <p:spPr>
          <a:xfrm>
            <a:off x="-17892" y="3302550"/>
            <a:ext cx="9223007" cy="1840453"/>
          </a:xfrm>
          <a:prstGeom prst="rect">
            <a:avLst/>
          </a:prstGeom>
          <a:noFill/>
          <a:ln>
            <a:noFill/>
          </a:ln>
        </p:spPr>
      </p:pic>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lank A">
  <p:cSld name="Blank A">
    <p:spTree>
      <p:nvGrpSpPr>
        <p:cNvPr id="1" name="Shape 543"/>
        <p:cNvGrpSpPr/>
        <p:nvPr/>
      </p:nvGrpSpPr>
      <p:grpSpPr>
        <a:xfrm>
          <a:off x="0" y="0"/>
          <a:ext cx="0" cy="0"/>
          <a:chOff x="0" y="0"/>
          <a:chExt cx="0" cy="0"/>
        </a:xfrm>
      </p:grpSpPr>
      <p:pic>
        <p:nvPicPr>
          <p:cNvPr id="544" name="Google Shape;544;p82" descr="Salesforce Logo.png"/>
          <p:cNvPicPr preferRelativeResize="0"/>
          <p:nvPr/>
        </p:nvPicPr>
        <p:blipFill rotWithShape="1">
          <a:blip r:embed="rId2">
            <a:alphaModFix/>
          </a:blip>
          <a:srcRect/>
          <a:stretch/>
        </p:blipFill>
        <p:spPr>
          <a:xfrm>
            <a:off x="8260325" y="4568428"/>
            <a:ext cx="462720" cy="322555"/>
          </a:xfrm>
          <a:prstGeom prst="rect">
            <a:avLst/>
          </a:prstGeom>
          <a:noFill/>
          <a:ln>
            <a:noFill/>
          </a:ln>
        </p:spPr>
      </p:pic>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lank_1column 1 1">
  <p:cSld name="TITLE_AND_BODY_4_1">
    <p:spTree>
      <p:nvGrpSpPr>
        <p:cNvPr id="1" name="Shape 545"/>
        <p:cNvGrpSpPr/>
        <p:nvPr/>
      </p:nvGrpSpPr>
      <p:grpSpPr>
        <a:xfrm>
          <a:off x="0" y="0"/>
          <a:ext cx="0" cy="0"/>
          <a:chOff x="0" y="0"/>
          <a:chExt cx="0" cy="0"/>
        </a:xfrm>
      </p:grpSpPr>
      <p:sp>
        <p:nvSpPr>
          <p:cNvPr id="546" name="Google Shape;546;p83"/>
          <p:cNvSpPr/>
          <p:nvPr/>
        </p:nvSpPr>
        <p:spPr>
          <a:xfrm>
            <a:off x="-19" y="0"/>
            <a:ext cx="9144000" cy="5143500"/>
          </a:xfrm>
          <a:prstGeom prst="rect">
            <a:avLst/>
          </a:prstGeom>
          <a:solidFill>
            <a:srgbClr val="FFFFFF"/>
          </a:solidFill>
          <a:ln>
            <a:noFill/>
          </a:ln>
        </p:spPr>
        <p:txBody>
          <a:bodyPr spcFirstLastPara="1" wrap="square" lIns="45725" tIns="45725" rIns="45725" bIns="45725" anchor="ctr" anchorCtr="0">
            <a:noAutofit/>
          </a:bodyPr>
          <a:lstStyle/>
          <a:p>
            <a:pPr marL="0" lvl="0" indent="0" algn="l" rtl="0">
              <a:spcBef>
                <a:spcPts val="0"/>
              </a:spcBef>
              <a:spcAft>
                <a:spcPts val="0"/>
              </a:spcAft>
              <a:buNone/>
            </a:pPr>
            <a:endParaRPr sz="700">
              <a:latin typeface="Open Sans Light"/>
              <a:ea typeface="Open Sans Light"/>
              <a:cs typeface="Open Sans Light"/>
              <a:sym typeface="Open Sans Light"/>
            </a:endParaRPr>
          </a:p>
        </p:txBody>
      </p:sp>
      <p:sp>
        <p:nvSpPr>
          <p:cNvPr id="547" name="Google Shape;547;p83"/>
          <p:cNvSpPr txBox="1">
            <a:spLocks noGrp="1"/>
          </p:cNvSpPr>
          <p:nvPr>
            <p:ph type="body" idx="1"/>
          </p:nvPr>
        </p:nvSpPr>
        <p:spPr>
          <a:xfrm>
            <a:off x="290285" y="1097850"/>
            <a:ext cx="8568000" cy="2613000"/>
          </a:xfrm>
          <a:prstGeom prst="rect">
            <a:avLst/>
          </a:prstGeom>
        </p:spPr>
        <p:txBody>
          <a:bodyPr spcFirstLastPara="1" wrap="square" lIns="0" tIns="0" rIns="0" bIns="0" anchor="t" anchorCtr="0">
            <a:noAutofit/>
          </a:bodyPr>
          <a:lstStyle>
            <a:lvl1pPr marL="457200" lvl="0" indent="-228600" rtl="0">
              <a:spcBef>
                <a:spcPts val="800"/>
              </a:spcBef>
              <a:spcAft>
                <a:spcPts val="0"/>
              </a:spcAft>
              <a:buSzPts val="1500"/>
              <a:buNone/>
              <a:defRPr/>
            </a:lvl1pPr>
            <a:lvl2pPr marL="914400" lvl="1" indent="-317500" rtl="0">
              <a:spcBef>
                <a:spcPts val="200"/>
              </a:spcBef>
              <a:spcAft>
                <a:spcPts val="0"/>
              </a:spcAft>
              <a:buSzPts val="1400"/>
              <a:buChar char="•"/>
              <a:defRPr/>
            </a:lvl2pPr>
            <a:lvl3pPr marL="1371600" lvl="2" indent="-304800" rtl="0">
              <a:spcBef>
                <a:spcPts val="500"/>
              </a:spcBef>
              <a:spcAft>
                <a:spcPts val="0"/>
              </a:spcAft>
              <a:buSzPts val="1200"/>
              <a:buChar char="•"/>
              <a:defRPr/>
            </a:lvl3pPr>
            <a:lvl4pPr marL="1828800" lvl="3" indent="-298450" rtl="0">
              <a:spcBef>
                <a:spcPts val="500"/>
              </a:spcBef>
              <a:spcAft>
                <a:spcPts val="0"/>
              </a:spcAft>
              <a:buSzPts val="1100"/>
              <a:buChar char="•"/>
              <a:defRPr/>
            </a:lvl4pPr>
            <a:lvl5pPr marL="2286000" lvl="4" indent="-228600" rtl="0">
              <a:spcBef>
                <a:spcPts val="500"/>
              </a:spcBef>
              <a:spcAft>
                <a:spcPts val="0"/>
              </a:spcAft>
              <a:buSzPts val="1100"/>
              <a:buNone/>
              <a:defRPr/>
            </a:lvl5pPr>
            <a:lvl6pPr marL="2743200" lvl="5" indent="-323850" rtl="0">
              <a:spcBef>
                <a:spcPts val="500"/>
              </a:spcBef>
              <a:spcAft>
                <a:spcPts val="0"/>
              </a:spcAft>
              <a:buSzPts val="1500"/>
              <a:buChar char="•"/>
              <a:defRPr/>
            </a:lvl6pPr>
            <a:lvl7pPr marL="3200400" lvl="6" indent="-323850" rtl="0">
              <a:spcBef>
                <a:spcPts val="300"/>
              </a:spcBef>
              <a:spcAft>
                <a:spcPts val="0"/>
              </a:spcAft>
              <a:buSzPts val="1500"/>
              <a:buChar char="•"/>
              <a:defRPr/>
            </a:lvl7pPr>
            <a:lvl8pPr marL="3657600" lvl="7" indent="-323850" rtl="0">
              <a:spcBef>
                <a:spcPts val="300"/>
              </a:spcBef>
              <a:spcAft>
                <a:spcPts val="0"/>
              </a:spcAft>
              <a:buSzPts val="1500"/>
              <a:buChar char="•"/>
              <a:defRPr/>
            </a:lvl8pPr>
            <a:lvl9pPr marL="4114800" lvl="8" indent="-323850" rtl="0">
              <a:spcBef>
                <a:spcPts val="300"/>
              </a:spcBef>
              <a:spcAft>
                <a:spcPts val="0"/>
              </a:spcAft>
              <a:buSzPts val="1500"/>
              <a:buChar char="•"/>
              <a:defRPr/>
            </a:lvl9pPr>
          </a:lstStyle>
          <a:p>
            <a:endParaRPr/>
          </a:p>
        </p:txBody>
      </p:sp>
      <p:sp>
        <p:nvSpPr>
          <p:cNvPr id="548" name="Google Shape;548;p83"/>
          <p:cNvSpPr txBox="1">
            <a:spLocks noGrp="1"/>
          </p:cNvSpPr>
          <p:nvPr>
            <p:ph type="title"/>
          </p:nvPr>
        </p:nvSpPr>
        <p:spPr>
          <a:xfrm>
            <a:off x="290285" y="285028"/>
            <a:ext cx="8568000" cy="240900"/>
          </a:xfrm>
          <a:prstGeom prst="rect">
            <a:avLst/>
          </a:prstGeom>
        </p:spPr>
        <p:txBody>
          <a:bodyPr spcFirstLastPara="1" wrap="square" lIns="0" tIns="0" rIns="0" bIns="0" anchor="b" anchorCtr="0">
            <a:noAutofit/>
          </a:bodyPr>
          <a:lstStyle>
            <a:lvl1pPr lvl="0" rtl="0">
              <a:spcBef>
                <a:spcPts val="0"/>
              </a:spcBef>
              <a:spcAft>
                <a:spcPts val="0"/>
              </a:spcAft>
              <a:buSzPts val="2300"/>
              <a:buNone/>
              <a:defRPr sz="2300" b="0"/>
            </a:lvl1pPr>
            <a:lvl2pPr lvl="1" rtl="0">
              <a:spcBef>
                <a:spcPts val="0"/>
              </a:spcBef>
              <a:spcAft>
                <a:spcPts val="0"/>
              </a:spcAft>
              <a:buSzPts val="1100"/>
              <a:buFont typeface="Salesforce Sans"/>
              <a:buNone/>
              <a:defRPr>
                <a:latin typeface="Salesforce Sans"/>
                <a:ea typeface="Salesforce Sans"/>
                <a:cs typeface="Salesforce Sans"/>
                <a:sym typeface="Salesforce Sans"/>
              </a:defRPr>
            </a:lvl2pPr>
            <a:lvl3pPr lvl="2" rtl="0">
              <a:spcBef>
                <a:spcPts val="0"/>
              </a:spcBef>
              <a:spcAft>
                <a:spcPts val="0"/>
              </a:spcAft>
              <a:buSzPts val="1100"/>
              <a:buFont typeface="Salesforce Sans"/>
              <a:buNone/>
              <a:defRPr>
                <a:latin typeface="Salesforce Sans"/>
                <a:ea typeface="Salesforce Sans"/>
                <a:cs typeface="Salesforce Sans"/>
                <a:sym typeface="Salesforce Sans"/>
              </a:defRPr>
            </a:lvl3pPr>
            <a:lvl4pPr lvl="3" rtl="0">
              <a:spcBef>
                <a:spcPts val="0"/>
              </a:spcBef>
              <a:spcAft>
                <a:spcPts val="0"/>
              </a:spcAft>
              <a:buSzPts val="1100"/>
              <a:buFont typeface="Salesforce Sans"/>
              <a:buNone/>
              <a:defRPr>
                <a:latin typeface="Salesforce Sans"/>
                <a:ea typeface="Salesforce Sans"/>
                <a:cs typeface="Salesforce Sans"/>
                <a:sym typeface="Salesforce Sans"/>
              </a:defRPr>
            </a:lvl4pPr>
            <a:lvl5pPr lvl="4" rtl="0">
              <a:spcBef>
                <a:spcPts val="0"/>
              </a:spcBef>
              <a:spcAft>
                <a:spcPts val="0"/>
              </a:spcAft>
              <a:buSzPts val="1100"/>
              <a:buFont typeface="Salesforce Sans"/>
              <a:buNone/>
              <a:defRPr>
                <a:latin typeface="Salesforce Sans"/>
                <a:ea typeface="Salesforce Sans"/>
                <a:cs typeface="Salesforce Sans"/>
                <a:sym typeface="Salesforce Sans"/>
              </a:defRPr>
            </a:lvl5pPr>
            <a:lvl6pPr lvl="5" rtl="0">
              <a:spcBef>
                <a:spcPts val="0"/>
              </a:spcBef>
              <a:spcAft>
                <a:spcPts val="0"/>
              </a:spcAft>
              <a:buSzPts val="1100"/>
              <a:buFont typeface="Salesforce Sans"/>
              <a:buNone/>
              <a:defRPr>
                <a:latin typeface="Salesforce Sans"/>
                <a:ea typeface="Salesforce Sans"/>
                <a:cs typeface="Salesforce Sans"/>
                <a:sym typeface="Salesforce Sans"/>
              </a:defRPr>
            </a:lvl6pPr>
            <a:lvl7pPr lvl="6" rtl="0">
              <a:spcBef>
                <a:spcPts val="0"/>
              </a:spcBef>
              <a:spcAft>
                <a:spcPts val="0"/>
              </a:spcAft>
              <a:buSzPts val="1100"/>
              <a:buFont typeface="Salesforce Sans"/>
              <a:buNone/>
              <a:defRPr>
                <a:latin typeface="Salesforce Sans"/>
                <a:ea typeface="Salesforce Sans"/>
                <a:cs typeface="Salesforce Sans"/>
                <a:sym typeface="Salesforce Sans"/>
              </a:defRPr>
            </a:lvl7pPr>
            <a:lvl8pPr lvl="7" rtl="0">
              <a:spcBef>
                <a:spcPts val="0"/>
              </a:spcBef>
              <a:spcAft>
                <a:spcPts val="0"/>
              </a:spcAft>
              <a:buSzPts val="1100"/>
              <a:buFont typeface="Salesforce Sans"/>
              <a:buNone/>
              <a:defRPr>
                <a:latin typeface="Salesforce Sans"/>
                <a:ea typeface="Salesforce Sans"/>
                <a:cs typeface="Salesforce Sans"/>
                <a:sym typeface="Salesforce Sans"/>
              </a:defRPr>
            </a:lvl8pPr>
            <a:lvl9pPr lvl="8" rtl="0">
              <a:spcBef>
                <a:spcPts val="0"/>
              </a:spcBef>
              <a:spcAft>
                <a:spcPts val="0"/>
              </a:spcAft>
              <a:buSzPts val="1100"/>
              <a:buFont typeface="Salesforce Sans"/>
              <a:buNone/>
              <a:defRPr>
                <a:latin typeface="Salesforce Sans"/>
                <a:ea typeface="Salesforce Sans"/>
                <a:cs typeface="Salesforce Sans"/>
                <a:sym typeface="Salesforce Sans"/>
              </a:defRPr>
            </a:lvl9pPr>
          </a:lstStyle>
          <a:p>
            <a:endParaRPr/>
          </a:p>
        </p:txBody>
      </p:sp>
      <p:sp>
        <p:nvSpPr>
          <p:cNvPr id="549" name="Google Shape;549;p83"/>
          <p:cNvSpPr txBox="1">
            <a:spLocks noGrp="1"/>
          </p:cNvSpPr>
          <p:nvPr>
            <p:ph type="title" idx="2"/>
          </p:nvPr>
        </p:nvSpPr>
        <p:spPr>
          <a:xfrm>
            <a:off x="311671" y="633843"/>
            <a:ext cx="8568000" cy="356100"/>
          </a:xfrm>
          <a:prstGeom prst="rect">
            <a:avLst/>
          </a:prstGeom>
        </p:spPr>
        <p:txBody>
          <a:bodyPr spcFirstLastPara="1" wrap="square" lIns="0" tIns="0" rIns="0" bIns="0" anchor="b" anchorCtr="0">
            <a:noAutofit/>
          </a:bodyPr>
          <a:lstStyle>
            <a:lvl1pPr lvl="0" rtl="0">
              <a:spcBef>
                <a:spcPts val="0"/>
              </a:spcBef>
              <a:spcAft>
                <a:spcPts val="0"/>
              </a:spcAft>
              <a:buClr>
                <a:srgbClr val="666666"/>
              </a:buClr>
              <a:buSzPts val="1700"/>
              <a:buFont typeface="Salesforce Sans Light"/>
              <a:buNone/>
              <a:defRPr sz="1700" b="0">
                <a:solidFill>
                  <a:srgbClr val="666666"/>
                </a:solidFill>
                <a:latin typeface="Salesforce Sans Light"/>
                <a:ea typeface="Salesforce Sans Light"/>
                <a:cs typeface="Salesforce Sans Light"/>
                <a:sym typeface="Salesforce Sans Light"/>
              </a:defRPr>
            </a:lvl1pPr>
            <a:lvl2pPr lvl="1"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2pPr>
            <a:lvl3pPr lvl="2"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3pPr>
            <a:lvl4pPr lvl="3"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4pPr>
            <a:lvl5pPr lvl="4"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5pPr>
            <a:lvl6pPr lvl="5"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6pPr>
            <a:lvl7pPr lvl="6"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7pPr>
            <a:lvl8pPr lvl="7"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8pPr>
            <a:lvl9pPr lvl="8" rtl="0">
              <a:spcBef>
                <a:spcPts val="0"/>
              </a:spcBef>
              <a:spcAft>
                <a:spcPts val="0"/>
              </a:spcAft>
              <a:buClr>
                <a:srgbClr val="333333"/>
              </a:buClr>
              <a:buSzPts val="1600"/>
              <a:buFont typeface="Salesforce Sans Light"/>
              <a:buNone/>
              <a:defRPr sz="1600" b="0">
                <a:solidFill>
                  <a:srgbClr val="333333"/>
                </a:solidFill>
                <a:latin typeface="Salesforce Sans Light"/>
                <a:ea typeface="Salesforce Sans Light"/>
                <a:cs typeface="Salesforce Sans Light"/>
                <a:sym typeface="Salesforce Sans Light"/>
              </a:defRPr>
            </a:lvl9pPr>
          </a:lstStyle>
          <a:p>
            <a:endParaRPr/>
          </a:p>
        </p:txBody>
      </p:sp>
      <p:pic>
        <p:nvPicPr>
          <p:cNvPr id="550" name="Google Shape;550;p83"/>
          <p:cNvPicPr preferRelativeResize="0"/>
          <p:nvPr/>
        </p:nvPicPr>
        <p:blipFill rotWithShape="1">
          <a:blip r:embed="rId2">
            <a:alphaModFix/>
          </a:blip>
          <a:srcRect l="43949"/>
          <a:stretch/>
        </p:blipFill>
        <p:spPr>
          <a:xfrm>
            <a:off x="8283944" y="4471988"/>
            <a:ext cx="592105" cy="390900"/>
          </a:xfrm>
          <a:prstGeom prst="rect">
            <a:avLst/>
          </a:prstGeom>
          <a:noFill/>
          <a:ln>
            <a:noFill/>
          </a:ln>
        </p:spPr>
      </p:pic>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D - Basic 1">
  <p:cSld name="D - Basic_1_1">
    <p:bg>
      <p:bgPr>
        <a:solidFill>
          <a:schemeClr val="lt1"/>
        </a:solidFill>
        <a:effectLst/>
      </p:bgPr>
    </p:bg>
    <p:spTree>
      <p:nvGrpSpPr>
        <p:cNvPr id="1" name="Shape 551"/>
        <p:cNvGrpSpPr/>
        <p:nvPr/>
      </p:nvGrpSpPr>
      <p:grpSpPr>
        <a:xfrm>
          <a:off x="0" y="0"/>
          <a:ext cx="0" cy="0"/>
          <a:chOff x="0" y="0"/>
          <a:chExt cx="0" cy="0"/>
        </a:xfrm>
      </p:grpSpPr>
      <p:sp>
        <p:nvSpPr>
          <p:cNvPr id="552" name="Google Shape;552;p84"/>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53" name="Google Shape;553;p84"/>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4" name="Google Shape;554;p84"/>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N1 - Low Plains">
  <p:cSld name="D - Basic_1_1_1_1_1_1_1_1_1_1_1_1_1_1">
    <p:bg>
      <p:bgPr>
        <a:solidFill>
          <a:schemeClr val="lt1"/>
        </a:solidFill>
        <a:effectLst/>
      </p:bgPr>
    </p:bg>
    <p:spTree>
      <p:nvGrpSpPr>
        <p:cNvPr id="1" name="Shape 555"/>
        <p:cNvGrpSpPr/>
        <p:nvPr/>
      </p:nvGrpSpPr>
      <p:grpSpPr>
        <a:xfrm>
          <a:off x="0" y="0"/>
          <a:ext cx="0" cy="0"/>
          <a:chOff x="0" y="0"/>
          <a:chExt cx="0" cy="0"/>
        </a:xfrm>
      </p:grpSpPr>
      <p:sp>
        <p:nvSpPr>
          <p:cNvPr id="556" name="Google Shape;556;p85"/>
          <p:cNvSpPr/>
          <p:nvPr/>
        </p:nvSpPr>
        <p:spPr>
          <a:xfrm>
            <a:off x="-10596" y="146194"/>
            <a:ext cx="9154500" cy="5015700"/>
          </a:xfrm>
          <a:prstGeom prst="rect">
            <a:avLst/>
          </a:prstGeom>
          <a:solidFill>
            <a:srgbClr val="FFFFFF"/>
          </a:solidFill>
          <a:ln>
            <a:noFill/>
          </a:ln>
        </p:spPr>
        <p:txBody>
          <a:bodyPr spcFirstLastPara="1" wrap="square" lIns="68575" tIns="68575" rIns="68575" bIns="68575" anchor="ctr" anchorCtr="0">
            <a:noAutofit/>
          </a:bodyPr>
          <a:lstStyle/>
          <a:p>
            <a:pPr marL="0" lvl="0" indent="0" algn="l" rtl="0">
              <a:spcBef>
                <a:spcPts val="0"/>
              </a:spcBef>
              <a:spcAft>
                <a:spcPts val="0"/>
              </a:spcAft>
              <a:buNone/>
            </a:pPr>
            <a:endParaRPr sz="1100"/>
          </a:p>
        </p:txBody>
      </p:sp>
      <p:pic>
        <p:nvPicPr>
          <p:cNvPr id="557" name="Google Shape;557;p85"/>
          <p:cNvPicPr preferRelativeResize="0"/>
          <p:nvPr/>
        </p:nvPicPr>
        <p:blipFill rotWithShape="1">
          <a:blip r:embed="rId2">
            <a:alphaModFix amt="80000"/>
          </a:blip>
          <a:srcRect t="-900" b="899"/>
          <a:stretch/>
        </p:blipFill>
        <p:spPr>
          <a:xfrm>
            <a:off x="0" y="175240"/>
            <a:ext cx="9143994" cy="4978910"/>
          </a:xfrm>
          <a:prstGeom prst="rect">
            <a:avLst/>
          </a:prstGeom>
          <a:noFill/>
          <a:ln>
            <a:noFill/>
          </a:ln>
        </p:spPr>
      </p:pic>
      <p:sp>
        <p:nvSpPr>
          <p:cNvPr id="558" name="Google Shape;558;p85"/>
          <p:cNvSpPr txBox="1">
            <a:spLocks noGrp="1"/>
          </p:cNvSpPr>
          <p:nvPr>
            <p:ph type="title"/>
          </p:nvPr>
        </p:nvSpPr>
        <p:spPr>
          <a:xfrm>
            <a:off x="371572" y="104777"/>
            <a:ext cx="8286600" cy="742500"/>
          </a:xfrm>
          <a:prstGeom prst="rect">
            <a:avLst/>
          </a:prstGeom>
          <a:noFill/>
          <a:ln>
            <a:noFill/>
          </a:ln>
        </p:spPr>
        <p:txBody>
          <a:bodyPr spcFirstLastPara="1" wrap="square" lIns="0" tIns="0" rIns="0" bIns="0" anchor="b" anchorCtr="0">
            <a:noAutofit/>
          </a:bodyPr>
          <a:lstStyle>
            <a:lvl1pPr marL="0" marR="0" lvl="0" indent="0" algn="l" rtl="0">
              <a:lnSpc>
                <a:spcPct val="95000"/>
              </a:lnSpc>
              <a:spcBef>
                <a:spcPts val="0"/>
              </a:spcBef>
              <a:spcAft>
                <a:spcPts val="0"/>
              </a:spcAft>
              <a:buClr>
                <a:schemeClr val="dk1"/>
              </a:buClr>
              <a:buSzPts val="1100"/>
              <a:buFont typeface="Arial"/>
              <a:buNone/>
              <a:defRPr sz="2300" b="0" i="0"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2pPr>
            <a:lvl3pPr marL="0" marR="0" lvl="2"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3pPr>
            <a:lvl4pPr marL="0" marR="0" lvl="3"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4pPr>
            <a:lvl5pPr marL="0" marR="0" lvl="4"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5pPr>
            <a:lvl6pPr marL="342900" marR="0" lvl="5"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6pPr>
            <a:lvl7pPr marL="685800" marR="0" lvl="6"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7pPr>
            <a:lvl8pPr marL="1028700" marR="0" lvl="7"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8pPr>
            <a:lvl9pPr marL="1371600" marR="0" lvl="8" indent="0" algn="l" rtl="0">
              <a:spcBef>
                <a:spcPts val="0"/>
              </a:spcBef>
              <a:spcAft>
                <a:spcPts val="0"/>
              </a:spcAft>
              <a:buClr>
                <a:schemeClr val="accent1"/>
              </a:buClr>
              <a:buSzPts val="1100"/>
              <a:buFont typeface="Arial"/>
              <a:buNone/>
              <a:defRPr sz="2400" b="0" i="0" u="none" strike="noStrike" cap="none">
                <a:solidFill>
                  <a:schemeClr val="accent1"/>
                </a:solidFill>
                <a:latin typeface="Arial"/>
                <a:ea typeface="Arial"/>
                <a:cs typeface="Arial"/>
                <a:sym typeface="Arial"/>
              </a:defRPr>
            </a:lvl9pPr>
          </a:lstStyle>
          <a:p>
            <a:endParaRPr/>
          </a:p>
        </p:txBody>
      </p:sp>
      <p:sp>
        <p:nvSpPr>
          <p:cNvPr id="559" name="Google Shape;559;p85"/>
          <p:cNvSpPr txBox="1">
            <a:spLocks noGrp="1"/>
          </p:cNvSpPr>
          <p:nvPr>
            <p:ph type="body" idx="1"/>
          </p:nvPr>
        </p:nvSpPr>
        <p:spPr>
          <a:xfrm>
            <a:off x="377134" y="726720"/>
            <a:ext cx="8286600" cy="230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0"/>
              </a:spcBef>
              <a:spcAft>
                <a:spcPts val="0"/>
              </a:spcAft>
              <a:buClr>
                <a:srgbClr val="818181"/>
              </a:buClr>
              <a:buSzPts val="1700"/>
              <a:buFont typeface="Arial"/>
              <a:buNone/>
              <a:defRPr sz="1700" b="0" i="0" u="none" strike="noStrike" cap="none">
                <a:solidFill>
                  <a:srgbClr val="818181"/>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rgbClr val="818181"/>
              </a:buClr>
              <a:buSzPts val="1200"/>
              <a:buFont typeface="Arial"/>
              <a:buChar char="•"/>
              <a:defRPr sz="1200" b="0" i="0" u="none" strike="noStrike" cap="none">
                <a:solidFill>
                  <a:srgbClr val="818181"/>
                </a:solidFill>
                <a:latin typeface="Arial"/>
                <a:ea typeface="Arial"/>
                <a:cs typeface="Arial"/>
                <a:sym typeface="Arial"/>
              </a:defRPr>
            </a:lvl3pPr>
            <a:lvl4pPr marL="1828800" marR="0" lvl="3" indent="-298450" algn="l" rtl="0">
              <a:lnSpc>
                <a:spcPct val="100000"/>
              </a:lnSpc>
              <a:spcBef>
                <a:spcPts val="500"/>
              </a:spcBef>
              <a:spcAft>
                <a:spcPts val="0"/>
              </a:spcAft>
              <a:buClr>
                <a:srgbClr val="818181"/>
              </a:buClr>
              <a:buSzPts val="1100"/>
              <a:buFont typeface="Arial"/>
              <a:buChar char="•"/>
              <a:defRPr sz="1100" b="1" i="0" u="none" strike="noStrike" cap="none">
                <a:solidFill>
                  <a:srgbClr val="818181"/>
                </a:solidFill>
                <a:latin typeface="Arial"/>
                <a:ea typeface="Arial"/>
                <a:cs typeface="Arial"/>
                <a:sym typeface="Arial"/>
              </a:defRPr>
            </a:lvl4pPr>
            <a:lvl5pPr marL="2286000" marR="0" lvl="4" indent="-228600" algn="l" rtl="0">
              <a:lnSpc>
                <a:spcPct val="100000"/>
              </a:lnSpc>
              <a:spcBef>
                <a:spcPts val="500"/>
              </a:spcBef>
              <a:spcAft>
                <a:spcPts val="0"/>
              </a:spcAft>
              <a:buClr>
                <a:srgbClr val="818181"/>
              </a:buClr>
              <a:buSzPts val="1100"/>
              <a:buFont typeface="Arial"/>
              <a:buNone/>
              <a:defRPr sz="1500" b="0" i="0" u="none" strike="noStrike" cap="none">
                <a:solidFill>
                  <a:srgbClr val="818181"/>
                </a:solidFill>
                <a:latin typeface="Arial"/>
                <a:ea typeface="Arial"/>
                <a:cs typeface="Arial"/>
                <a:sym typeface="Arial"/>
              </a:defRPr>
            </a:lvl5pPr>
            <a:lvl6pPr marL="2743200" marR="0" lvl="5" indent="-323850" algn="l" rtl="0">
              <a:lnSpc>
                <a:spcPct val="100000"/>
              </a:lnSpc>
              <a:spcBef>
                <a:spcPts val="5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6pPr>
            <a:lvl7pPr marL="3200400" marR="0" lvl="6"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7pPr>
            <a:lvl8pPr marL="3657600" marR="0" lvl="7"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8pPr>
            <a:lvl9pPr marL="4114800" marR="0" lvl="8" indent="-323850" algn="l" rtl="0">
              <a:lnSpc>
                <a:spcPct val="100000"/>
              </a:lnSpc>
              <a:spcBef>
                <a:spcPts val="300"/>
              </a:spcBef>
              <a:spcAft>
                <a:spcPts val="0"/>
              </a:spcAft>
              <a:buClr>
                <a:srgbClr val="818181"/>
              </a:buClr>
              <a:buSzPts val="1500"/>
              <a:buFont typeface="Arial"/>
              <a:buChar char="•"/>
              <a:defRPr sz="1500" b="0" i="0" u="none" strike="noStrike" cap="none">
                <a:solidFill>
                  <a:srgbClr val="818181"/>
                </a:solidFill>
                <a:latin typeface="Arial"/>
                <a:ea typeface="Arial"/>
                <a:cs typeface="Arial"/>
                <a:sym typeface="Arial"/>
              </a:defRPr>
            </a:lvl9pPr>
          </a:lstStyle>
          <a:p>
            <a:endParaRPr/>
          </a:p>
        </p:txBody>
      </p:sp>
      <p:sp>
        <p:nvSpPr>
          <p:cNvPr id="560" name="Google Shape;560;p85"/>
          <p:cNvSpPr txBox="1">
            <a:spLocks noGrp="1"/>
          </p:cNvSpPr>
          <p:nvPr>
            <p:ph type="body" idx="2"/>
          </p:nvPr>
        </p:nvSpPr>
        <p:spPr>
          <a:xfrm>
            <a:off x="383931" y="1212217"/>
            <a:ext cx="8274300" cy="3167700"/>
          </a:xfrm>
          <a:prstGeom prst="rect">
            <a:avLst/>
          </a:prstGeom>
          <a:noFill/>
          <a:ln>
            <a:noFill/>
          </a:ln>
        </p:spPr>
        <p:txBody>
          <a:bodyPr spcFirstLastPara="1" wrap="square" lIns="0" tIns="0" rIns="0" bIns="0" anchor="t" anchorCtr="0">
            <a:noAutofit/>
          </a:bodyPr>
          <a:lstStyle>
            <a:lvl1pPr marL="457200" marR="0" lvl="0" indent="-228600" algn="l" rtl="0">
              <a:lnSpc>
                <a:spcPct val="100000"/>
              </a:lnSpc>
              <a:spcBef>
                <a:spcPts val="800"/>
              </a:spcBef>
              <a:spcAft>
                <a:spcPts val="0"/>
              </a:spcAft>
              <a:buClr>
                <a:srgbClr val="7F7F7F"/>
              </a:buClr>
              <a:buSzPts val="1500"/>
              <a:buFont typeface="Arial"/>
              <a:buNone/>
              <a:defRPr sz="1500" b="0" i="0" u="none" strike="noStrike" cap="none">
                <a:solidFill>
                  <a:schemeClr val="accent2"/>
                </a:solidFill>
                <a:latin typeface="Arial"/>
                <a:ea typeface="Arial"/>
                <a:cs typeface="Arial"/>
                <a:sym typeface="Arial"/>
              </a:defRPr>
            </a:lvl1pPr>
            <a:lvl2pPr marL="914400" marR="0" lvl="1" indent="-317500" algn="l" rtl="0">
              <a:lnSpc>
                <a:spcPct val="100000"/>
              </a:lnSpc>
              <a:spcBef>
                <a:spcPts val="200"/>
              </a:spcBef>
              <a:spcAft>
                <a:spcPts val="0"/>
              </a:spcAft>
              <a:buClr>
                <a:srgbClr val="818181"/>
              </a:buClr>
              <a:buSzPts val="1400"/>
              <a:buFont typeface="Arial"/>
              <a:buChar char="•"/>
              <a:defRPr sz="1400" b="0" i="0" u="none" strike="noStrike" cap="none">
                <a:solidFill>
                  <a:srgbClr val="818181"/>
                </a:solidFill>
                <a:latin typeface="Arial"/>
                <a:ea typeface="Arial"/>
                <a:cs typeface="Arial"/>
                <a:sym typeface="Arial"/>
              </a:defRPr>
            </a:lvl2pPr>
            <a:lvl3pPr marL="1371600" marR="0" lvl="2" indent="-304800" algn="l" rtl="0">
              <a:lnSpc>
                <a:spcPct val="100000"/>
              </a:lnSpc>
              <a:spcBef>
                <a:spcPts val="500"/>
              </a:spcBef>
              <a:spcAft>
                <a:spcPts val="0"/>
              </a:spcAft>
              <a:buClr>
                <a:schemeClr val="lt2"/>
              </a:buClr>
              <a:buSzPts val="1200"/>
              <a:buFont typeface="Arial"/>
              <a:buChar char="•"/>
              <a:defRPr sz="1200" b="0" i="0" u="none" strike="noStrike" cap="none">
                <a:solidFill>
                  <a:schemeClr val="lt2"/>
                </a:solidFill>
                <a:latin typeface="Arial"/>
                <a:ea typeface="Arial"/>
                <a:cs typeface="Arial"/>
                <a:sym typeface="Arial"/>
              </a:defRPr>
            </a:lvl3pPr>
            <a:lvl4pPr marL="1828800" marR="0" lvl="3" indent="-298450" algn="l" rtl="0">
              <a:lnSpc>
                <a:spcPct val="100000"/>
              </a:lnSpc>
              <a:spcBef>
                <a:spcPts val="500"/>
              </a:spcBef>
              <a:spcAft>
                <a:spcPts val="0"/>
              </a:spcAft>
              <a:buClr>
                <a:schemeClr val="lt2"/>
              </a:buClr>
              <a:buSzPts val="1100"/>
              <a:buFont typeface="Arial"/>
              <a:buChar char="•"/>
              <a:defRPr sz="1100" b="1" i="0" u="none" strike="noStrike" cap="none">
                <a:solidFill>
                  <a:schemeClr val="lt2"/>
                </a:solidFill>
                <a:latin typeface="Arial"/>
                <a:ea typeface="Arial"/>
                <a:cs typeface="Arial"/>
                <a:sym typeface="Arial"/>
              </a:defRPr>
            </a:lvl4pPr>
            <a:lvl5pPr marL="2286000" marR="0" lvl="4" indent="-228600" algn="l" rtl="0">
              <a:lnSpc>
                <a:spcPct val="100000"/>
              </a:lnSpc>
              <a:spcBef>
                <a:spcPts val="500"/>
              </a:spcBef>
              <a:spcAft>
                <a:spcPts val="0"/>
              </a:spcAft>
              <a:buClr>
                <a:schemeClr val="accent2"/>
              </a:buClr>
              <a:buSzPts val="1100"/>
              <a:buFont typeface="Arial"/>
              <a:buNone/>
              <a:defRPr sz="1500" b="0" i="0" u="none" strike="noStrike" cap="none">
                <a:solidFill>
                  <a:schemeClr val="accent2"/>
                </a:solidFill>
                <a:latin typeface="Arial"/>
                <a:ea typeface="Arial"/>
                <a:cs typeface="Arial"/>
                <a:sym typeface="Arial"/>
              </a:defRPr>
            </a:lvl5pPr>
            <a:lvl6pPr marL="2743200" marR="0" lvl="5" indent="-323850" algn="l" rtl="0">
              <a:lnSpc>
                <a:spcPct val="100000"/>
              </a:lnSpc>
              <a:spcBef>
                <a:spcPts val="5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6pPr>
            <a:lvl7pPr marL="3200400" marR="0" lvl="6"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7pPr>
            <a:lvl8pPr marL="3657600" marR="0" lvl="7"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8pPr>
            <a:lvl9pPr marL="4114800" marR="0" lvl="8" indent="-323850" algn="l" rtl="0">
              <a:lnSpc>
                <a:spcPct val="100000"/>
              </a:lnSpc>
              <a:spcBef>
                <a:spcPts val="3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9pPr>
          </a:lstStyle>
          <a:p>
            <a:endParaRPr/>
          </a:p>
        </p:txBody>
      </p:sp>
      <p:pic>
        <p:nvPicPr>
          <p:cNvPr id="561" name="Google Shape;561;p85" descr="pasted-image.pdf"/>
          <p:cNvPicPr preferRelativeResize="0"/>
          <p:nvPr/>
        </p:nvPicPr>
        <p:blipFill rotWithShape="1">
          <a:blip r:embed="rId3">
            <a:alphaModFix/>
          </a:blip>
          <a:srcRect/>
          <a:stretch/>
        </p:blipFill>
        <p:spPr>
          <a:xfrm>
            <a:off x="8275084" y="424094"/>
            <a:ext cx="475848" cy="333554"/>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2"/>
        <p:cNvGrpSpPr/>
        <p:nvPr/>
      </p:nvGrpSpPr>
      <p:grpSpPr>
        <a:xfrm>
          <a:off x="0" y="0"/>
          <a:ext cx="0" cy="0"/>
          <a:chOff x="0" y="0"/>
          <a:chExt cx="0" cy="0"/>
        </a:xfrm>
      </p:grpSpPr>
      <p:sp>
        <p:nvSpPr>
          <p:cNvPr id="563" name="Google Shape;563;p86"/>
          <p:cNvSpPr txBox="1">
            <a:spLocks noGrp="1"/>
          </p:cNvSpPr>
          <p:nvPr>
            <p:ph type="ctrTitle"/>
          </p:nvPr>
        </p:nvSpPr>
        <p:spPr>
          <a:xfrm>
            <a:off x="311708" y="744575"/>
            <a:ext cx="8520600" cy="20526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4" name="Google Shape;564;p86"/>
          <p:cNvSpPr txBox="1">
            <a:spLocks noGrp="1"/>
          </p:cNvSpPr>
          <p:nvPr>
            <p:ph type="subTitle" idx="1"/>
          </p:nvPr>
        </p:nvSpPr>
        <p:spPr>
          <a:xfrm>
            <a:off x="311700" y="2834125"/>
            <a:ext cx="8520600" cy="792600"/>
          </a:xfrm>
          <a:prstGeom prst="rect">
            <a:avLst/>
          </a:prstGeom>
        </p:spPr>
        <p:txBody>
          <a:bodyPr spcFirstLastPara="1" wrap="square" lIns="0" tIns="0" rIns="0" bIns="0" anchor="t" anchorCtr="0">
            <a:noAutofit/>
          </a:bodyPr>
          <a:lstStyle>
            <a:lvl1pPr lvl="0" algn="ctr" rtl="0">
              <a:lnSpc>
                <a:spcPct val="100000"/>
              </a:lnSpc>
              <a:spcBef>
                <a:spcPts val="800"/>
              </a:spcBef>
              <a:spcAft>
                <a:spcPts val="0"/>
              </a:spcAft>
              <a:buSzPts val="2800"/>
              <a:buNone/>
              <a:defRPr sz="2800"/>
            </a:lvl1pPr>
            <a:lvl2pPr lvl="1" algn="ctr" rtl="0">
              <a:lnSpc>
                <a:spcPct val="100000"/>
              </a:lnSpc>
              <a:spcBef>
                <a:spcPts val="20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200"/>
              </a:spcBef>
              <a:spcAft>
                <a:spcPts val="0"/>
              </a:spcAft>
              <a:buSzPts val="2800"/>
              <a:buNone/>
              <a:defRPr sz="2800"/>
            </a:lvl5pPr>
            <a:lvl6pPr lvl="5" algn="ctr" rtl="0">
              <a:lnSpc>
                <a:spcPct val="100000"/>
              </a:lnSpc>
              <a:spcBef>
                <a:spcPts val="300"/>
              </a:spcBef>
              <a:spcAft>
                <a:spcPts val="0"/>
              </a:spcAft>
              <a:buSzPts val="2800"/>
              <a:buNone/>
              <a:defRPr sz="2800"/>
            </a:lvl6pPr>
            <a:lvl7pPr lvl="6" algn="ctr" rtl="0">
              <a:lnSpc>
                <a:spcPct val="100000"/>
              </a:lnSpc>
              <a:spcBef>
                <a:spcPts val="300"/>
              </a:spcBef>
              <a:spcAft>
                <a:spcPts val="0"/>
              </a:spcAft>
              <a:buSzPts val="2800"/>
              <a:buNone/>
              <a:defRPr sz="2800"/>
            </a:lvl7pPr>
            <a:lvl8pPr lvl="7" algn="ctr" rtl="0">
              <a:lnSpc>
                <a:spcPct val="100000"/>
              </a:lnSpc>
              <a:spcBef>
                <a:spcPts val="300"/>
              </a:spcBef>
              <a:spcAft>
                <a:spcPts val="0"/>
              </a:spcAft>
              <a:buSzPts val="2800"/>
              <a:buNone/>
              <a:defRPr sz="2800"/>
            </a:lvl8pPr>
            <a:lvl9pPr lvl="8" algn="ctr" rtl="0">
              <a:lnSpc>
                <a:spcPct val="100000"/>
              </a:lnSpc>
              <a:spcBef>
                <a:spcPts val="300"/>
              </a:spcBef>
              <a:spcAft>
                <a:spcPts val="0"/>
              </a:spcAft>
              <a:buSzPts val="2800"/>
              <a:buNone/>
              <a:defRPr sz="2800"/>
            </a:lvl9pPr>
          </a:lstStyle>
          <a:p>
            <a:endParaRPr/>
          </a:p>
        </p:txBody>
      </p:sp>
      <p:sp>
        <p:nvSpPr>
          <p:cNvPr id="565" name="Google Shape;565;p8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rtl="0">
              <a:buNone/>
              <a:defRPr sz="1400"/>
            </a:lvl1pPr>
            <a:lvl2pPr lvl="1" rtl="0">
              <a:buNone/>
              <a:defRPr sz="1400"/>
            </a:lvl2pPr>
            <a:lvl3pPr lvl="2" rtl="0">
              <a:buNone/>
              <a:defRPr sz="1400"/>
            </a:lvl3pPr>
            <a:lvl4pPr lvl="3" rtl="0">
              <a:buNone/>
              <a:defRPr sz="1400"/>
            </a:lvl4pPr>
            <a:lvl5pPr lvl="4" rtl="0">
              <a:buNone/>
              <a:defRPr sz="1400"/>
            </a:lvl5pPr>
            <a:lvl6pPr lvl="5" rtl="0">
              <a:buNone/>
              <a:defRPr sz="1400"/>
            </a:lvl6pPr>
            <a:lvl7pPr lvl="6" rtl="0">
              <a:buNone/>
              <a:defRPr sz="1400"/>
            </a:lvl7pPr>
            <a:lvl8pPr lvl="7" rtl="0">
              <a:buNone/>
              <a:defRPr sz="1400"/>
            </a:lvl8pPr>
            <a:lvl9pPr lvl="8" rtl="0">
              <a:buNone/>
              <a:defRPr sz="1400"/>
            </a:lvl9pPr>
          </a:lstStyle>
          <a:p>
            <a:pPr marL="0" lvl="0" indent="0" algn="l"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Y5 - GRK- Journey Path Alt">
  <p:cSld name="GRK_Journey Path Alt">
    <p:bg>
      <p:bgPr>
        <a:solidFill>
          <a:srgbClr val="F4F4F4"/>
        </a:solidFill>
        <a:effectLst/>
      </p:bgPr>
    </p:bg>
    <p:spTree>
      <p:nvGrpSpPr>
        <p:cNvPr id="1" name="Shape 566"/>
        <p:cNvGrpSpPr/>
        <p:nvPr/>
      </p:nvGrpSpPr>
      <p:grpSpPr>
        <a:xfrm>
          <a:off x="0" y="0"/>
          <a:ext cx="0" cy="0"/>
          <a:chOff x="0" y="0"/>
          <a:chExt cx="0" cy="0"/>
        </a:xfrm>
      </p:grpSpPr>
      <p:pic>
        <p:nvPicPr>
          <p:cNvPr id="567" name="Google Shape;567;p87"/>
          <p:cNvPicPr preferRelativeResize="0"/>
          <p:nvPr/>
        </p:nvPicPr>
        <p:blipFill rotWithShape="1">
          <a:blip r:embed="rId2">
            <a:alphaModFix/>
          </a:blip>
          <a:srcRect l="579" r="1188" b="30289"/>
          <a:stretch/>
        </p:blipFill>
        <p:spPr>
          <a:xfrm>
            <a:off x="1" y="2991640"/>
            <a:ext cx="9157335" cy="1196081"/>
          </a:xfrm>
          <a:prstGeom prst="rect">
            <a:avLst/>
          </a:prstGeom>
          <a:noFill/>
          <a:ln>
            <a:noFill/>
          </a:ln>
        </p:spPr>
      </p:pic>
      <p:pic>
        <p:nvPicPr>
          <p:cNvPr id="568" name="Google Shape;568;p87"/>
          <p:cNvPicPr preferRelativeResize="0"/>
          <p:nvPr/>
        </p:nvPicPr>
        <p:blipFill rotWithShape="1">
          <a:blip r:embed="rId3">
            <a:alphaModFix/>
          </a:blip>
          <a:srcRect r="79939"/>
          <a:stretch/>
        </p:blipFill>
        <p:spPr>
          <a:xfrm flipH="1">
            <a:off x="7599824" y="3127734"/>
            <a:ext cx="1557511" cy="1100996"/>
          </a:xfrm>
          <a:prstGeom prst="rect">
            <a:avLst/>
          </a:prstGeom>
          <a:noFill/>
          <a:ln>
            <a:noFill/>
          </a:ln>
        </p:spPr>
      </p:pic>
      <p:pic>
        <p:nvPicPr>
          <p:cNvPr id="569" name="Google Shape;569;p87"/>
          <p:cNvPicPr preferRelativeResize="0"/>
          <p:nvPr/>
        </p:nvPicPr>
        <p:blipFill rotWithShape="1">
          <a:blip r:embed="rId4">
            <a:alphaModFix/>
          </a:blip>
          <a:srcRect b="21365"/>
          <a:stretch/>
        </p:blipFill>
        <p:spPr>
          <a:xfrm flipH="1">
            <a:off x="-13234" y="2706053"/>
            <a:ext cx="2577989" cy="1366465"/>
          </a:xfrm>
          <a:prstGeom prst="rect">
            <a:avLst/>
          </a:prstGeom>
          <a:noFill/>
          <a:ln>
            <a:noFill/>
          </a:ln>
        </p:spPr>
      </p:pic>
      <p:pic>
        <p:nvPicPr>
          <p:cNvPr id="570" name="Google Shape;570;p87" descr="hillswithpath-01.png"/>
          <p:cNvPicPr preferRelativeResize="0"/>
          <p:nvPr/>
        </p:nvPicPr>
        <p:blipFill rotWithShape="1">
          <a:blip r:embed="rId5">
            <a:alphaModFix/>
          </a:blip>
          <a:srcRect l="9196" t="69639" r="30536"/>
          <a:stretch/>
        </p:blipFill>
        <p:spPr>
          <a:xfrm>
            <a:off x="1" y="3429302"/>
            <a:ext cx="9157332" cy="1729541"/>
          </a:xfrm>
          <a:prstGeom prst="rect">
            <a:avLst/>
          </a:prstGeom>
          <a:noFill/>
          <a:ln>
            <a:noFill/>
          </a:ln>
        </p:spPr>
      </p:pic>
      <p:sp>
        <p:nvSpPr>
          <p:cNvPr id="571" name="Google Shape;571;p87"/>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lvl="0" algn="l" rtl="0">
              <a:lnSpc>
                <a:spcPct val="95000"/>
              </a:lnSpc>
              <a:spcBef>
                <a:spcPts val="0"/>
              </a:spcBef>
              <a:spcAft>
                <a:spcPts val="0"/>
              </a:spcAft>
              <a:buSzPts val="1100"/>
              <a:buNone/>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2" name="Google Shape;572;p87"/>
          <p:cNvSpPr txBox="1">
            <a:spLocks noGrp="1"/>
          </p:cNvSpPr>
          <p:nvPr>
            <p:ph type="ftr" idx="11"/>
          </p:nvPr>
        </p:nvSpPr>
        <p:spPr>
          <a:xfrm>
            <a:off x="4571999" y="4928874"/>
            <a:ext cx="4132200" cy="160500"/>
          </a:xfrm>
          <a:prstGeom prst="rect">
            <a:avLst/>
          </a:prstGeom>
          <a:noFill/>
          <a:ln>
            <a:noFill/>
          </a:ln>
        </p:spPr>
        <p:txBody>
          <a:bodyPr spcFirstLastPara="1" wrap="square" lIns="0" tIns="0" rIns="0" bIns="0" anchor="b" anchorCtr="0">
            <a:noAutofit/>
          </a:bodyPr>
          <a:lstStyle>
            <a:lvl1pPr lvl="0" algn="r" rtl="0">
              <a:spcBef>
                <a:spcPts val="0"/>
              </a:spcBef>
              <a:spcAft>
                <a:spcPts val="0"/>
              </a:spcAft>
              <a:buSzPts val="1100"/>
              <a:buNone/>
              <a:defRPr sz="800">
                <a:solidFill>
                  <a:schemeClr val="accent2"/>
                </a:solidFill>
                <a:latin typeface="Salesforce Sans"/>
                <a:ea typeface="Salesforce Sans"/>
                <a:cs typeface="Salesforce Sans"/>
                <a:sym typeface="Salesforce Sans"/>
              </a:defRPr>
            </a:lvl1pPr>
            <a:lvl2pPr lvl="1" algn="l" rtl="0">
              <a:spcBef>
                <a:spcPts val="0"/>
              </a:spcBef>
              <a:spcAft>
                <a:spcPts val="0"/>
              </a:spcAft>
              <a:buSzPts val="1100"/>
              <a:buNone/>
              <a:defRPr/>
            </a:lvl2pPr>
            <a:lvl3pPr lvl="2" algn="l" rtl="0">
              <a:spcBef>
                <a:spcPts val="0"/>
              </a:spcBef>
              <a:spcAft>
                <a:spcPts val="0"/>
              </a:spcAft>
              <a:buSzPts val="1100"/>
              <a:buNone/>
              <a:defRPr/>
            </a:lvl3pPr>
            <a:lvl4pPr lvl="3" algn="l" rtl="0">
              <a:spcBef>
                <a:spcPts val="0"/>
              </a:spcBef>
              <a:spcAft>
                <a:spcPts val="0"/>
              </a:spcAft>
              <a:buSzPts val="1100"/>
              <a:buNone/>
              <a:defRPr/>
            </a:lvl4pPr>
            <a:lvl5pPr lvl="4" algn="l" rtl="0">
              <a:spcBef>
                <a:spcPts val="0"/>
              </a:spcBef>
              <a:spcAft>
                <a:spcPts val="0"/>
              </a:spcAft>
              <a:buSzPts val="1100"/>
              <a:buNone/>
              <a:defRPr/>
            </a:lvl5pPr>
            <a:lvl6pPr lvl="5" algn="l" rtl="0">
              <a:spcBef>
                <a:spcPts val="0"/>
              </a:spcBef>
              <a:spcAft>
                <a:spcPts val="0"/>
              </a:spcAft>
              <a:buSzPts val="1100"/>
              <a:buNone/>
              <a:defRPr/>
            </a:lvl6pPr>
            <a:lvl7pPr lvl="6" algn="l" rtl="0">
              <a:spcBef>
                <a:spcPts val="0"/>
              </a:spcBef>
              <a:spcAft>
                <a:spcPts val="0"/>
              </a:spcAft>
              <a:buSzPts val="1100"/>
              <a:buNone/>
              <a:defRPr/>
            </a:lvl7pPr>
            <a:lvl8pPr lvl="7" algn="l" rtl="0">
              <a:spcBef>
                <a:spcPts val="0"/>
              </a:spcBef>
              <a:spcAft>
                <a:spcPts val="0"/>
              </a:spcAft>
              <a:buSzPts val="1100"/>
              <a:buNone/>
              <a:defRPr/>
            </a:lvl8pPr>
            <a:lvl9pPr lvl="8" algn="l" rtl="0">
              <a:spcBef>
                <a:spcPts val="0"/>
              </a:spcBef>
              <a:spcAft>
                <a:spcPts val="0"/>
              </a:spcAft>
              <a:buSzPts val="1100"/>
              <a:buNone/>
              <a:defRPr/>
            </a:lvl9pPr>
          </a:lstStyle>
          <a:p>
            <a:endParaRPr/>
          </a:p>
        </p:txBody>
      </p:sp>
      <p:sp>
        <p:nvSpPr>
          <p:cNvPr id="573" name="Google Shape;573;p87"/>
          <p:cNvSpPr txBox="1">
            <a:spLocks noGrp="1"/>
          </p:cNvSpPr>
          <p:nvPr>
            <p:ph type="body" idx="1"/>
          </p:nvPr>
        </p:nvSpPr>
        <p:spPr>
          <a:xfrm>
            <a:off x="428740" y="822884"/>
            <a:ext cx="8286600" cy="2541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0"/>
              </a:spcBef>
              <a:spcAft>
                <a:spcPts val="0"/>
              </a:spcAft>
              <a:buSzPts val="1700"/>
              <a:buNone/>
              <a:defRPr sz="1700" b="0" i="0">
                <a:solidFill>
                  <a:schemeClr val="dk1"/>
                </a:solidFill>
                <a:latin typeface="Salesforce Sans"/>
                <a:ea typeface="Salesforce Sans"/>
                <a:cs typeface="Salesforce Sans"/>
                <a:sym typeface="Salesforce Sans"/>
              </a:defRPr>
            </a:lvl1pPr>
            <a:lvl2pPr marL="914400" lvl="1" indent="-317500" algn="l" rtl="0">
              <a:spcBef>
                <a:spcPts val="200"/>
              </a:spcBef>
              <a:spcAft>
                <a:spcPts val="0"/>
              </a:spcAft>
              <a:buSzPts val="1400"/>
              <a:buChar char="•"/>
              <a:defRPr/>
            </a:lvl2pPr>
            <a:lvl3pPr marL="1371600" lvl="2" indent="-317500" algn="l" rtl="0">
              <a:spcBef>
                <a:spcPts val="500"/>
              </a:spcBef>
              <a:spcAft>
                <a:spcPts val="0"/>
              </a:spcAft>
              <a:buSzPts val="1400"/>
              <a:buChar char="•"/>
              <a:defRPr/>
            </a:lvl3pPr>
            <a:lvl4pPr marL="1828800" lvl="3" indent="-317500" algn="l" rtl="0">
              <a:spcBef>
                <a:spcPts val="500"/>
              </a:spcBef>
              <a:spcAft>
                <a:spcPts val="0"/>
              </a:spcAft>
              <a:buSzPts val="1400"/>
              <a:buChar char="•"/>
              <a:defRPr/>
            </a:lvl4pPr>
            <a:lvl5pPr marL="2286000" lvl="4" indent="-228600" algn="l" rtl="0">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0"/>
              </a:spcBef>
              <a:spcAft>
                <a:spcPts val="0"/>
              </a:spcAft>
              <a:buClr>
                <a:schemeClr val="accent2"/>
              </a:buClr>
              <a:buSzPts val="1400"/>
              <a:buChar char="•"/>
              <a:defRPr/>
            </a:lvl7pPr>
            <a:lvl8pPr marL="3657600" lvl="7" indent="-317500" algn="l" rtl="0">
              <a:spcBef>
                <a:spcPts val="0"/>
              </a:spcBef>
              <a:spcAft>
                <a:spcPts val="0"/>
              </a:spcAft>
              <a:buClr>
                <a:schemeClr val="accent2"/>
              </a:buClr>
              <a:buSzPts val="1400"/>
              <a:buChar char="•"/>
              <a:defRPr/>
            </a:lvl8pPr>
            <a:lvl9pPr marL="4114800" lvl="8" indent="-317500" algn="l" rtl="0">
              <a:spcBef>
                <a:spcPts val="0"/>
              </a:spcBef>
              <a:spcAft>
                <a:spcPts val="0"/>
              </a:spcAft>
              <a:buClr>
                <a:schemeClr val="accent2"/>
              </a:buClr>
              <a:buSzPts val="1400"/>
              <a:buChar char="•"/>
              <a:defRPr/>
            </a:lvl9pPr>
          </a:lstStyle>
          <a:p>
            <a:endParaRPr/>
          </a:p>
        </p:txBody>
      </p:sp>
      <p:sp>
        <p:nvSpPr>
          <p:cNvPr id="574" name="Google Shape;574;p87"/>
          <p:cNvSpPr txBox="1">
            <a:spLocks noGrp="1"/>
          </p:cNvSpPr>
          <p:nvPr>
            <p:ph type="body" idx="2"/>
          </p:nvPr>
        </p:nvSpPr>
        <p:spPr>
          <a:xfrm>
            <a:off x="428737" y="1208915"/>
            <a:ext cx="8286600" cy="3168300"/>
          </a:xfrm>
          <a:prstGeom prst="rect">
            <a:avLst/>
          </a:prstGeom>
          <a:noFill/>
          <a:ln>
            <a:noFill/>
          </a:ln>
        </p:spPr>
        <p:txBody>
          <a:bodyPr spcFirstLastPara="1" wrap="square" lIns="0" tIns="0" rIns="0" bIns="0" anchor="t" anchorCtr="0">
            <a:noAutofit/>
          </a:bodyPr>
          <a:lstStyle>
            <a:lvl1pPr marL="457200" lvl="0" indent="-228600" algn="l" rtl="0">
              <a:lnSpc>
                <a:spcPct val="100000"/>
              </a:lnSpc>
              <a:spcBef>
                <a:spcPts val="800"/>
              </a:spcBef>
              <a:spcAft>
                <a:spcPts val="0"/>
              </a:spcAft>
              <a:buSzPts val="1500"/>
              <a:buNone/>
              <a:defRPr>
                <a:solidFill>
                  <a:schemeClr val="accent2"/>
                </a:solidFill>
              </a:defRPr>
            </a:lvl1pPr>
            <a:lvl2pPr marL="914400" lvl="1" indent="-317500" algn="l" rtl="0">
              <a:lnSpc>
                <a:spcPct val="100000"/>
              </a:lnSpc>
              <a:spcBef>
                <a:spcPts val="200"/>
              </a:spcBef>
              <a:spcAft>
                <a:spcPts val="0"/>
              </a:spcAft>
              <a:buSzPts val="1400"/>
              <a:buChar char="•"/>
              <a:defRPr>
                <a:solidFill>
                  <a:schemeClr val="accent2"/>
                </a:solidFill>
              </a:defRPr>
            </a:lvl2pPr>
            <a:lvl3pPr marL="1371600" lvl="2" indent="-304800" algn="l" rtl="0">
              <a:lnSpc>
                <a:spcPct val="100000"/>
              </a:lnSpc>
              <a:spcBef>
                <a:spcPts val="500"/>
              </a:spcBef>
              <a:spcAft>
                <a:spcPts val="0"/>
              </a:spcAft>
              <a:buSzPts val="1200"/>
              <a:buChar char="•"/>
              <a:defRPr>
                <a:solidFill>
                  <a:schemeClr val="accent2"/>
                </a:solidFill>
              </a:defRPr>
            </a:lvl3pPr>
            <a:lvl4pPr marL="1828800" lvl="3" indent="-298450" algn="l" rtl="0">
              <a:lnSpc>
                <a:spcPct val="100000"/>
              </a:lnSpc>
              <a:spcBef>
                <a:spcPts val="500"/>
              </a:spcBef>
              <a:spcAft>
                <a:spcPts val="0"/>
              </a:spcAft>
              <a:buSzPts val="1100"/>
              <a:buChar char="•"/>
              <a:defRPr>
                <a:solidFill>
                  <a:schemeClr val="accent2"/>
                </a:solidFill>
              </a:defRPr>
            </a:lvl4pPr>
            <a:lvl5pPr marL="2286000" lvl="4" indent="-228600" algn="l" rtl="0">
              <a:lnSpc>
                <a:spcPct val="100000"/>
              </a:lnSpc>
              <a:spcBef>
                <a:spcPts val="500"/>
              </a:spcBef>
              <a:spcAft>
                <a:spcPts val="0"/>
              </a:spcAft>
              <a:buSzPts val="1100"/>
              <a:buNone/>
              <a:defRPr/>
            </a:lvl5pPr>
            <a:lvl6pPr marL="2743200" lvl="5" indent="-317500" algn="l" rtl="0">
              <a:spcBef>
                <a:spcPts val="500"/>
              </a:spcBef>
              <a:spcAft>
                <a:spcPts val="0"/>
              </a:spcAft>
              <a:buClr>
                <a:schemeClr val="accent2"/>
              </a:buClr>
              <a:buSzPts val="1400"/>
              <a:buChar char="•"/>
              <a:defRPr/>
            </a:lvl6pPr>
            <a:lvl7pPr marL="3200400" lvl="6" indent="-317500" algn="l" rtl="0">
              <a:spcBef>
                <a:spcPts val="300"/>
              </a:spcBef>
              <a:spcAft>
                <a:spcPts val="0"/>
              </a:spcAft>
              <a:buClr>
                <a:schemeClr val="accent2"/>
              </a:buClr>
              <a:buSzPts val="1400"/>
              <a:buChar char="•"/>
              <a:defRPr/>
            </a:lvl7pPr>
            <a:lvl8pPr marL="3657600" lvl="7" indent="-317500" algn="l" rtl="0">
              <a:spcBef>
                <a:spcPts val="300"/>
              </a:spcBef>
              <a:spcAft>
                <a:spcPts val="0"/>
              </a:spcAft>
              <a:buClr>
                <a:schemeClr val="accent2"/>
              </a:buClr>
              <a:buSzPts val="1400"/>
              <a:buChar char="•"/>
              <a:defRPr/>
            </a:lvl8pPr>
            <a:lvl9pPr marL="4114800" lvl="8" indent="-317500" algn="l" rtl="0">
              <a:spcBef>
                <a:spcPts val="300"/>
              </a:spcBef>
              <a:spcAft>
                <a:spcPts val="0"/>
              </a:spcAft>
              <a:buClr>
                <a:schemeClr val="accent2"/>
              </a:buClr>
              <a:buSzPts val="14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slideLayout" Target="../slideLayouts/slideLayout60.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42" Type="http://schemas.openxmlformats.org/officeDocument/2006/relationships/slideLayout" Target="../slideLayouts/slideLayout63.xml"/><Relationship Id="rId47" Type="http://schemas.openxmlformats.org/officeDocument/2006/relationships/slideLayout" Target="../slideLayouts/slideLayout68.xml"/><Relationship Id="rId50" Type="http://schemas.openxmlformats.org/officeDocument/2006/relationships/slideLayout" Target="../slideLayouts/slideLayout71.xml"/><Relationship Id="rId55" Type="http://schemas.openxmlformats.org/officeDocument/2006/relationships/slideLayout" Target="../slideLayouts/slideLayout76.xml"/><Relationship Id="rId7" Type="http://schemas.openxmlformats.org/officeDocument/2006/relationships/slideLayout" Target="../slideLayouts/slideLayout28.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41" Type="http://schemas.openxmlformats.org/officeDocument/2006/relationships/slideLayout" Target="../slideLayouts/slideLayout62.xml"/><Relationship Id="rId54" Type="http://schemas.openxmlformats.org/officeDocument/2006/relationships/slideLayout" Target="../slideLayouts/slideLayout75.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slideLayout" Target="../slideLayouts/slideLayout61.xml"/><Relationship Id="rId45" Type="http://schemas.openxmlformats.org/officeDocument/2006/relationships/slideLayout" Target="../slideLayouts/slideLayout66.xml"/><Relationship Id="rId53" Type="http://schemas.openxmlformats.org/officeDocument/2006/relationships/slideLayout" Target="../slideLayouts/slideLayout74.xml"/><Relationship Id="rId58" Type="http://schemas.openxmlformats.org/officeDocument/2006/relationships/slideLayout" Target="../slideLayouts/slideLayout79.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49" Type="http://schemas.openxmlformats.org/officeDocument/2006/relationships/slideLayout" Target="../slideLayouts/slideLayout70.xml"/><Relationship Id="rId57" Type="http://schemas.openxmlformats.org/officeDocument/2006/relationships/slideLayout" Target="../slideLayouts/slideLayout78.xml"/><Relationship Id="rId61" Type="http://schemas.openxmlformats.org/officeDocument/2006/relationships/theme" Target="../theme/theme2.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4" Type="http://schemas.openxmlformats.org/officeDocument/2006/relationships/slideLayout" Target="../slideLayouts/slideLayout65.xml"/><Relationship Id="rId52" Type="http://schemas.openxmlformats.org/officeDocument/2006/relationships/slideLayout" Target="../slideLayouts/slideLayout73.xml"/><Relationship Id="rId60" Type="http://schemas.openxmlformats.org/officeDocument/2006/relationships/slideLayout" Target="../slideLayouts/slideLayout8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 Id="rId43" Type="http://schemas.openxmlformats.org/officeDocument/2006/relationships/slideLayout" Target="../slideLayouts/slideLayout64.xml"/><Relationship Id="rId48" Type="http://schemas.openxmlformats.org/officeDocument/2006/relationships/slideLayout" Target="../slideLayouts/slideLayout69.xml"/><Relationship Id="rId56" Type="http://schemas.openxmlformats.org/officeDocument/2006/relationships/slideLayout" Target="../slideLayouts/slideLayout77.xml"/><Relationship Id="rId8" Type="http://schemas.openxmlformats.org/officeDocument/2006/relationships/slideLayout" Target="../slideLayouts/slideLayout29.xml"/><Relationship Id="rId51" Type="http://schemas.openxmlformats.org/officeDocument/2006/relationships/slideLayout" Target="../slideLayouts/slideLayout72.xml"/><Relationship Id="rId3" Type="http://schemas.openxmlformats.org/officeDocument/2006/relationships/slideLayout" Target="../slideLayouts/slideLayout24.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46" Type="http://schemas.openxmlformats.org/officeDocument/2006/relationships/slideLayout" Target="../slideLayouts/slideLayout67.xml"/><Relationship Id="rId59"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3" r:id="rId14"/>
    <p:sldLayoutId id="2147483664" r:id="rId15"/>
    <p:sldLayoutId id="2147483665" r:id="rId16"/>
    <p:sldLayoutId id="2147483666" r:id="rId17"/>
    <p:sldLayoutId id="2147483668" r:id="rId18"/>
    <p:sldLayoutId id="2147483669" r:id="rId19"/>
    <p:sldLayoutId id="2147483670" r:id="rId20"/>
    <p:sldLayoutId id="2147483671" r:id="rId2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4F4F4"/>
        </a:solidFill>
        <a:effectLst/>
      </p:bgPr>
    </p:bg>
    <p:spTree>
      <p:nvGrpSpPr>
        <p:cNvPr id="1" name="Shape 142"/>
        <p:cNvGrpSpPr/>
        <p:nvPr/>
      </p:nvGrpSpPr>
      <p:grpSpPr>
        <a:xfrm>
          <a:off x="0" y="0"/>
          <a:ext cx="0" cy="0"/>
          <a:chOff x="0" y="0"/>
          <a:chExt cx="0" cy="0"/>
        </a:xfrm>
      </p:grpSpPr>
      <p:sp>
        <p:nvSpPr>
          <p:cNvPr id="143" name="Google Shape;143;p26"/>
          <p:cNvSpPr txBox="1">
            <a:spLocks noGrp="1"/>
          </p:cNvSpPr>
          <p:nvPr>
            <p:ph type="body" idx="1"/>
          </p:nvPr>
        </p:nvSpPr>
        <p:spPr>
          <a:xfrm>
            <a:off x="428740" y="1207294"/>
            <a:ext cx="8286300" cy="3236100"/>
          </a:xfrm>
          <a:prstGeom prst="rect">
            <a:avLst/>
          </a:prstGeom>
          <a:noFill/>
          <a:ln>
            <a:noFill/>
          </a:ln>
        </p:spPr>
        <p:txBody>
          <a:bodyPr spcFirstLastPara="1" wrap="square" lIns="0" tIns="0" rIns="0" bIns="0" anchor="t" anchorCtr="0">
            <a:noAutofit/>
          </a:bodyPr>
          <a:lstStyle>
            <a:lvl1pPr marL="457200" marR="0" lvl="0" indent="-228600" algn="l" rtl="0">
              <a:spcBef>
                <a:spcPts val="800"/>
              </a:spcBef>
              <a:spcAft>
                <a:spcPts val="0"/>
              </a:spcAft>
              <a:buClr>
                <a:srgbClr val="7F7F7F"/>
              </a:buClr>
              <a:buSzPts val="1500"/>
              <a:buFont typeface="Arial"/>
              <a:buNone/>
              <a:defRPr sz="1500" b="0" i="0" u="none" strike="noStrike" cap="none">
                <a:solidFill>
                  <a:schemeClr val="accent2"/>
                </a:solidFill>
                <a:latin typeface="Salesforce Sans"/>
                <a:ea typeface="Salesforce Sans"/>
                <a:cs typeface="Salesforce Sans"/>
                <a:sym typeface="Salesforce Sans"/>
              </a:defRPr>
            </a:lvl1pPr>
            <a:lvl2pPr marL="914400" marR="0" lvl="1" indent="-317500" algn="l" rtl="0">
              <a:spcBef>
                <a:spcPts val="200"/>
              </a:spcBef>
              <a:spcAft>
                <a:spcPts val="0"/>
              </a:spcAft>
              <a:buClr>
                <a:schemeClr val="lt2"/>
              </a:buClr>
              <a:buSzPts val="1400"/>
              <a:buFont typeface="Arial"/>
              <a:buChar char="•"/>
              <a:defRPr sz="1400" b="0" i="0" u="none" strike="noStrike" cap="none">
                <a:solidFill>
                  <a:schemeClr val="accent2"/>
                </a:solidFill>
                <a:latin typeface="Salesforce Sans"/>
                <a:ea typeface="Salesforce Sans"/>
                <a:cs typeface="Salesforce Sans"/>
                <a:sym typeface="Salesforce Sans"/>
              </a:defRPr>
            </a:lvl2pPr>
            <a:lvl3pPr marL="1371600" marR="0" lvl="2" indent="-304800" algn="l" rtl="0">
              <a:spcBef>
                <a:spcPts val="500"/>
              </a:spcBef>
              <a:spcAft>
                <a:spcPts val="0"/>
              </a:spcAft>
              <a:buClr>
                <a:schemeClr val="lt2"/>
              </a:buClr>
              <a:buSzPts val="1200"/>
              <a:buFont typeface="Arial"/>
              <a:buChar char="•"/>
              <a:defRPr sz="1200" b="0" i="0" u="none" strike="noStrike" cap="none">
                <a:solidFill>
                  <a:schemeClr val="accent2"/>
                </a:solidFill>
                <a:latin typeface="Salesforce Sans"/>
                <a:ea typeface="Salesforce Sans"/>
                <a:cs typeface="Salesforce Sans"/>
                <a:sym typeface="Salesforce Sans"/>
              </a:defRPr>
            </a:lvl3pPr>
            <a:lvl4pPr marL="1828800" marR="0" lvl="3" indent="-298450" algn="l" rtl="0">
              <a:spcBef>
                <a:spcPts val="500"/>
              </a:spcBef>
              <a:spcAft>
                <a:spcPts val="0"/>
              </a:spcAft>
              <a:buClr>
                <a:schemeClr val="lt2"/>
              </a:buClr>
              <a:buSzPts val="1100"/>
              <a:buFont typeface="Arial"/>
              <a:buChar char="•"/>
              <a:defRPr sz="1100" b="0" i="0" u="none" strike="noStrike" cap="none">
                <a:solidFill>
                  <a:schemeClr val="accent2"/>
                </a:solidFill>
                <a:latin typeface="Salesforce Sans"/>
                <a:ea typeface="Salesforce Sans"/>
                <a:cs typeface="Salesforce Sans"/>
                <a:sym typeface="Salesforce Sans"/>
              </a:defRPr>
            </a:lvl4pPr>
            <a:lvl5pPr marL="2286000" marR="0" lvl="4" indent="-228600" algn="l" rtl="0">
              <a:spcBef>
                <a:spcPts val="500"/>
              </a:spcBef>
              <a:spcAft>
                <a:spcPts val="0"/>
              </a:spcAft>
              <a:buSzPts val="1100"/>
              <a:buNone/>
              <a:defRPr sz="1500" b="0" i="0" u="none" strike="noStrike" cap="none">
                <a:solidFill>
                  <a:schemeClr val="accent2"/>
                </a:solidFill>
                <a:latin typeface="Salesforce Sans"/>
                <a:ea typeface="Salesforce Sans"/>
                <a:cs typeface="Salesforce Sans"/>
                <a:sym typeface="Salesforce Sans"/>
              </a:defRPr>
            </a:lvl5pPr>
            <a:lvl6pPr marL="2743200" marR="0" lvl="5" indent="-323850" algn="l" rtl="0">
              <a:spcBef>
                <a:spcPts val="5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6pPr>
            <a:lvl7pPr marL="3200400" marR="0" lvl="6"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7pPr>
            <a:lvl8pPr marL="3657600" marR="0" lvl="7"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8pPr>
            <a:lvl9pPr marL="4114800" marR="0" lvl="8" indent="-323850" algn="l" rtl="0">
              <a:spcBef>
                <a:spcPts val="300"/>
              </a:spcBef>
              <a:spcAft>
                <a:spcPts val="0"/>
              </a:spcAft>
              <a:buClr>
                <a:schemeClr val="accent2"/>
              </a:buClr>
              <a:buSzPts val="1500"/>
              <a:buFont typeface="Arial"/>
              <a:buChar char="•"/>
              <a:defRPr sz="1500" b="0" i="0" u="none" strike="noStrike" cap="none">
                <a:solidFill>
                  <a:schemeClr val="accent2"/>
                </a:solidFill>
                <a:latin typeface="Salesforce Sans"/>
                <a:ea typeface="Salesforce Sans"/>
                <a:cs typeface="Salesforce Sans"/>
                <a:sym typeface="Salesforce Sans"/>
              </a:defRPr>
            </a:lvl9pPr>
          </a:lstStyle>
          <a:p>
            <a:endParaRPr/>
          </a:p>
        </p:txBody>
      </p:sp>
      <p:sp>
        <p:nvSpPr>
          <p:cNvPr id="144" name="Google Shape;144;p26"/>
          <p:cNvSpPr txBox="1">
            <a:spLocks noGrp="1"/>
          </p:cNvSpPr>
          <p:nvPr>
            <p:ph type="title"/>
          </p:nvPr>
        </p:nvSpPr>
        <p:spPr>
          <a:xfrm>
            <a:off x="428740" y="47625"/>
            <a:ext cx="8286300" cy="742800"/>
          </a:xfrm>
          <a:prstGeom prst="rect">
            <a:avLst/>
          </a:prstGeom>
          <a:noFill/>
          <a:ln>
            <a:noFill/>
          </a:ln>
        </p:spPr>
        <p:txBody>
          <a:bodyPr spcFirstLastPara="1" wrap="square" lIns="0" tIns="0" rIns="0" bIns="0" anchor="b" anchorCtr="0">
            <a:noAutofit/>
          </a:bodyPr>
          <a:lstStyle>
            <a:lvl1pPr marR="0" lvl="0" algn="l" rtl="0">
              <a:lnSpc>
                <a:spcPct val="95000"/>
              </a:lnSpc>
              <a:spcBef>
                <a:spcPts val="0"/>
              </a:spcBef>
              <a:spcAft>
                <a:spcPts val="0"/>
              </a:spcAft>
              <a:buSzPts val="1100"/>
              <a:buNone/>
              <a:defRPr sz="2300" b="1" i="0" u="none" strike="noStrike" cap="none">
                <a:solidFill>
                  <a:schemeClr val="dk1"/>
                </a:solidFill>
                <a:latin typeface="Salesforce Sans"/>
                <a:ea typeface="Salesforce Sans"/>
                <a:cs typeface="Salesforce Sans"/>
                <a:sym typeface="Salesforce Sans"/>
              </a:defRPr>
            </a:lvl1pPr>
            <a:lvl2pPr marR="0" lvl="1"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2pPr>
            <a:lvl3pPr marR="0" lvl="2"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3pPr>
            <a:lvl4pPr marR="0" lvl="3"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4pPr>
            <a:lvl5pPr marR="0" lvl="4"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5pPr>
            <a:lvl6pPr marR="0" lvl="5"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6pPr>
            <a:lvl7pPr marR="0" lvl="6"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7pPr>
            <a:lvl8pPr marR="0" lvl="7"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8pPr>
            <a:lvl9pPr marR="0" lvl="8" algn="l" rtl="0">
              <a:spcBef>
                <a:spcPts val="0"/>
              </a:spcBef>
              <a:spcAft>
                <a:spcPts val="0"/>
              </a:spcAft>
              <a:buSzPts val="1100"/>
              <a:buNone/>
              <a:defRPr sz="2400" b="0" i="0" u="none" strike="noStrike" cap="none">
                <a:solidFill>
                  <a:schemeClr val="accent1"/>
                </a:solidFill>
                <a:latin typeface="Salesforce Sans"/>
                <a:ea typeface="Salesforce Sans"/>
                <a:cs typeface="Salesforce Sans"/>
                <a:sym typeface="Salesforce Sans"/>
              </a:defRPr>
            </a:lvl9pPr>
          </a:lstStyle>
          <a:p>
            <a:endParaRPr/>
          </a:p>
        </p:txBody>
      </p:sp>
      <p:sp>
        <p:nvSpPr>
          <p:cNvPr id="145" name="Google Shape;145;p26"/>
          <p:cNvSpPr txBox="1">
            <a:spLocks noGrp="1"/>
          </p:cNvSpPr>
          <p:nvPr>
            <p:ph type="ftr" idx="11"/>
          </p:nvPr>
        </p:nvSpPr>
        <p:spPr>
          <a:xfrm>
            <a:off x="428740" y="4912148"/>
            <a:ext cx="4132200" cy="160500"/>
          </a:xfrm>
          <a:prstGeom prst="rect">
            <a:avLst/>
          </a:prstGeom>
          <a:noFill/>
          <a:ln>
            <a:noFill/>
          </a:ln>
        </p:spPr>
        <p:txBody>
          <a:bodyPr spcFirstLastPara="1" wrap="square" lIns="0" tIns="0" rIns="0" bIns="0" anchor="b" anchorCtr="0">
            <a:noAutofit/>
          </a:bodyPr>
          <a:lstStyle>
            <a:lvl1pPr marR="0" lvl="0" algn="l" rtl="0">
              <a:spcBef>
                <a:spcPts val="0"/>
              </a:spcBef>
              <a:spcAft>
                <a:spcPts val="0"/>
              </a:spcAft>
              <a:buSzPts val="1100"/>
              <a:buNone/>
              <a:defRPr sz="800">
                <a:solidFill>
                  <a:srgbClr val="6A625B"/>
                </a:solidFill>
                <a:latin typeface="Salesforce Sans"/>
                <a:ea typeface="Salesforce Sans"/>
                <a:cs typeface="Salesforce Sans"/>
                <a:sym typeface="Salesforce Sans"/>
              </a:defRPr>
            </a:lvl1pPr>
            <a:lvl2pPr marR="0" lvl="1"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2pPr>
            <a:lvl3pPr marR="0" lvl="2"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3pPr>
            <a:lvl4pPr marR="0" lvl="3"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4pPr>
            <a:lvl5pPr marR="0" lvl="4"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5pPr>
            <a:lvl6pPr marR="0" lvl="5"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6pPr>
            <a:lvl7pPr marR="0" lvl="6"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7pPr>
            <a:lvl8pPr marR="0" lvl="7"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8pPr>
            <a:lvl9pPr marR="0" lvl="8" algn="l" rtl="0">
              <a:spcBef>
                <a:spcPts val="0"/>
              </a:spcBef>
              <a:spcAft>
                <a:spcPts val="0"/>
              </a:spcAft>
              <a:buSzPts val="1100"/>
              <a:buNone/>
              <a:defRPr sz="1400" b="0" i="0" u="none" strike="noStrike" cap="none">
                <a:solidFill>
                  <a:schemeClr val="dk1"/>
                </a:solidFill>
                <a:latin typeface="Salesforce Sans"/>
                <a:ea typeface="Salesforce Sans"/>
                <a:cs typeface="Salesforce Sans"/>
                <a:sym typeface="Salesforce Sans"/>
              </a:defRPr>
            </a:lvl9pPr>
          </a:lstStyle>
          <a:p>
            <a:endParaRPr/>
          </a:p>
        </p:txBody>
      </p:sp>
      <p:sp>
        <p:nvSpPr>
          <p:cNvPr id="146" name="Google Shape;146;p26"/>
          <p:cNvSpPr txBox="1"/>
          <p:nvPr/>
        </p:nvSpPr>
        <p:spPr>
          <a:xfrm>
            <a:off x="10353991" y="5004197"/>
            <a:ext cx="138600" cy="300300"/>
          </a:xfrm>
          <a:prstGeom prst="rect">
            <a:avLst/>
          </a:prstGeom>
          <a:no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500">
              <a:solidFill>
                <a:srgbClr val="424145"/>
              </a:solidFill>
              <a:latin typeface="Salesforce Sans"/>
              <a:ea typeface="Salesforce Sans"/>
              <a:cs typeface="Salesforce Sans"/>
              <a:sym typeface="Salesforce Sans"/>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 id="2147483689" r:id="rId18"/>
    <p:sldLayoutId id="2147483690" r:id="rId19"/>
    <p:sldLayoutId id="2147483691" r:id="rId20"/>
    <p:sldLayoutId id="2147483692" r:id="rId21"/>
    <p:sldLayoutId id="2147483693" r:id="rId22"/>
    <p:sldLayoutId id="2147483694"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 id="2147483717" r:id="rId45"/>
    <p:sldLayoutId id="2147483718" r:id="rId46"/>
    <p:sldLayoutId id="2147483719" r:id="rId47"/>
    <p:sldLayoutId id="2147483720" r:id="rId48"/>
    <p:sldLayoutId id="2147483721" r:id="rId49"/>
    <p:sldLayoutId id="2147483722" r:id="rId50"/>
    <p:sldLayoutId id="2147483723" r:id="rId51"/>
    <p:sldLayoutId id="2147483724" r:id="rId52"/>
    <p:sldLayoutId id="2147483725" r:id="rId53"/>
    <p:sldLayoutId id="2147483726" r:id="rId54"/>
    <p:sldLayoutId id="2147483727" r:id="rId55"/>
    <p:sldLayoutId id="2147483728" r:id="rId56"/>
    <p:sldLayoutId id="2147483729" r:id="rId57"/>
    <p:sldLayoutId id="2147483730" r:id="rId58"/>
    <p:sldLayoutId id="2147483731" r:id="rId59"/>
    <p:sldLayoutId id="2147483732" r:id="rId6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828">
          <p15:clr>
            <a:srgbClr val="F26B43"/>
          </p15:clr>
        </p15:guide>
        <p15:guide id="2" pos="273">
          <p15:clr>
            <a:srgbClr val="F26B43"/>
          </p15:clr>
        </p15:guide>
        <p15:guide id="3" orient="horz" pos="2932">
          <p15:clr>
            <a:srgbClr val="F26B43"/>
          </p15:clr>
        </p15:guide>
        <p15:guide id="4" pos="5491">
          <p15:clr>
            <a:srgbClr val="F26B43"/>
          </p15:clr>
        </p15:guide>
        <p15:guide id="5" orient="horz" pos="698">
          <p15:clr>
            <a:srgbClr val="F26B43"/>
          </p15:clr>
        </p15:guide>
        <p15:guide id="6" orient="horz" pos="3060">
          <p15:clr>
            <a:srgbClr val="F26B43"/>
          </p15:clr>
        </p15:guide>
        <p15:guide id="7" orient="horz" pos="29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hyperlink" Target="https://documentation.b2c.commercecloud.salesforce.com/DOC3/index.jsp?topic=%2Fcom.demandware.dochelp%2Fcontent%2Fb2c_commerce%2Ftopics%2Fpermissions%2Fb2c_bm_functional_permissions.html" TargetMode="External"/><Relationship Id="rId2" Type="http://schemas.openxmlformats.org/officeDocument/2006/relationships/hyperlink" Target="https://documentation.b2c.commercecloud.salesforce.com/DOC3/index.jsp?topic=%2Fcom.demandware.dochelp%2Fcontent%2Fb2c_commerce%2Ftopics%2Fpermissions%2Fb2c_bm_module_permissions.html" TargetMode="External"/><Relationship Id="rId1" Type="http://schemas.openxmlformats.org/officeDocument/2006/relationships/slideLayout" Target="../slideLayouts/slideLayout16.xml"/><Relationship Id="rId4" Type="http://schemas.openxmlformats.org/officeDocument/2006/relationships/hyperlink" Target="https://documentation.b2c.commercecloud.salesforce.com/DOC3/index.jsp?topic=%2Fcom.demandware.dochelp%2Fcontent%2Fb2c_commerce%2Ftopics%2Fpermissions%2Fb2c_using_web_dav_permissions.html"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1.xml"/><Relationship Id="rId1" Type="http://schemas.openxmlformats.org/officeDocument/2006/relationships/slideLayout" Target="../slideLayouts/slideLayout17.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1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95.png"/><Relationship Id="rId5" Type="http://schemas.openxmlformats.org/officeDocument/2006/relationships/image" Target="../media/image89.png"/><Relationship Id="rId4" Type="http://schemas.openxmlformats.org/officeDocument/2006/relationships/image" Target="../media/image88.png"/></Relationships>
</file>

<file path=ppt/slides/_rels/slide19.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hyperlink" Target="User%20Inventory%20Template%20-%20B2C%20Commerce.xlsx" TargetMode="External"/><Relationship Id="rId2" Type="http://schemas.openxmlformats.org/officeDocument/2006/relationships/notesSlide" Target="../notesSlides/notesSlide20.xml"/><Relationship Id="rId1" Type="http://schemas.openxmlformats.org/officeDocument/2006/relationships/slideLayout" Target="../slideLayouts/slideLayout16.xml"/><Relationship Id="rId4" Type="http://schemas.openxmlformats.org/officeDocument/2006/relationships/image" Target="../media/image9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3" Type="http://schemas.openxmlformats.org/officeDocument/2006/relationships/hyperlink" Target="https://documentation.b2c.commercecloud.salesforce.com/DOC1/topic/com.demandware.dochelp/content/b2c_commerce/topics/replication/b2c_code_replication.html?resultof=%22%63%6f%64%65%22%20%22%72%65%70%6c%69%63%61%74%69%6f%6e%22%20%22%72%65%70%6c%69%63%22%20" TargetMode="External"/><Relationship Id="rId7" Type="http://schemas.openxmlformats.org/officeDocument/2006/relationships/hyperlink" Target="https://trailblazers.salesforce.com/_ui/core/chatter/groups/GroupProfilePage?g=0F93A000000Ty83" TargetMode="External"/><Relationship Id="rId2" Type="http://schemas.openxmlformats.org/officeDocument/2006/relationships/image" Target="../media/image2.png"/><Relationship Id="rId1" Type="http://schemas.openxmlformats.org/officeDocument/2006/relationships/slideLayout" Target="../slideLayouts/slideLayout23.xml"/><Relationship Id="rId6" Type="http://schemas.openxmlformats.org/officeDocument/2006/relationships/hyperlink" Target="https://documentation.b2c.commercecloud.salesforce.com/DOC1/topic/com.demandware.dochelp/content/b2c_commerce/topics/jobs/b2c_job_creation_management.html?resultof=%22%6a%6f%62%73%22%20%22%6a%6f%62%22%20" TargetMode="External"/><Relationship Id="rId5" Type="http://schemas.openxmlformats.org/officeDocument/2006/relationships/hyperlink" Target="https://documentation.b2c.commercecloud.salesforce.com/DOC1/topic/com.demandware.dochelp/content/b2c_commerce/topics/import_export/b2c_site_import_export.html?resultof=%22%73%69%74%65%22%20%22%69%6d%70%6f%72%74%22%20" TargetMode="External"/><Relationship Id="rId4" Type="http://schemas.openxmlformats.org/officeDocument/2006/relationships/hyperlink" Target="https://documentation.b2c.commercecloud.salesforce.com/DOC1/topic/com.demandware.dochelp/content/b2c_commerce/topics/replication/b2c_data_replication.html?resultof=%22%64%61%74%61%22%20%22%72%65%70%6c%69%63%61%74%69%6f%6e%22%20%22%72%65%70%6c%69%63%22%20"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hyperlink" Target="http://www.sfdc.co/CCMFA" TargetMode="Externa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7.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82.png"/><Relationship Id="rId7" Type="http://schemas.openxmlformats.org/officeDocument/2006/relationships/image" Target="../media/image86.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82"/>
        <p:cNvGrpSpPr/>
        <p:nvPr/>
      </p:nvGrpSpPr>
      <p:grpSpPr>
        <a:xfrm>
          <a:off x="0" y="0"/>
          <a:ext cx="0" cy="0"/>
          <a:chOff x="0" y="0"/>
          <a:chExt cx="0" cy="0"/>
        </a:xfrm>
      </p:grpSpPr>
      <p:sp>
        <p:nvSpPr>
          <p:cNvPr id="1083" name="Google Shape;1083;p158"/>
          <p:cNvSpPr txBox="1">
            <a:spLocks noGrp="1"/>
          </p:cNvSpPr>
          <p:nvPr>
            <p:ph type="ctrTitle"/>
          </p:nvPr>
        </p:nvSpPr>
        <p:spPr>
          <a:xfrm>
            <a:off x="326925" y="2190125"/>
            <a:ext cx="4883100" cy="1047000"/>
          </a:xfrm>
          <a:prstGeom prst="rect">
            <a:avLst/>
          </a:prstGeom>
          <a:noFill/>
          <a:ln>
            <a:noFill/>
          </a:ln>
        </p:spPr>
        <p:txBody>
          <a:bodyPr spcFirstLastPara="1" wrap="square" lIns="0" tIns="0" rIns="0" bIns="0" anchor="ctr" anchorCtr="0">
            <a:noAutofit/>
          </a:bodyPr>
          <a:lstStyle/>
          <a:p>
            <a:pPr marL="0" lvl="0" indent="0" algn="ctr" rtl="0">
              <a:lnSpc>
                <a:spcPct val="90000"/>
              </a:lnSpc>
              <a:spcBef>
                <a:spcPts val="1000"/>
              </a:spcBef>
              <a:spcAft>
                <a:spcPts val="0"/>
              </a:spcAft>
              <a:buNone/>
            </a:pPr>
            <a:r>
              <a:rPr lang="ja-JP" dirty="0">
                <a:solidFill>
                  <a:srgbClr val="073763"/>
                </a:solidFill>
              </a:rPr>
              <a:t>B2C Commerce</a:t>
            </a:r>
            <a:br>
              <a:rPr lang="en-IE" altLang="ja-JP" dirty="0">
                <a:solidFill>
                  <a:srgbClr val="073763"/>
                </a:solidFill>
              </a:rPr>
            </a:br>
            <a:r>
              <a:rPr lang="ja-JP" dirty="0">
                <a:solidFill>
                  <a:srgbClr val="073763"/>
                </a:solidFill>
              </a:rPr>
              <a:t>ユーザ監査の実施</a:t>
            </a:r>
          </a:p>
        </p:txBody>
      </p:sp>
      <p:sp>
        <p:nvSpPr>
          <p:cNvPr id="1084" name="Google Shape;1084;p158"/>
          <p:cNvSpPr txBox="1"/>
          <p:nvPr/>
        </p:nvSpPr>
        <p:spPr>
          <a:xfrm>
            <a:off x="1551350" y="555825"/>
            <a:ext cx="2806338" cy="42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ja-JP">
                <a:solidFill>
                  <a:srgbClr val="073763"/>
                </a:solidFill>
                <a:latin typeface="Salesforce Sans"/>
                <a:ea typeface="Salesforce Sans"/>
                <a:cs typeface="Salesforce Sans"/>
                <a:sym typeface="Salesforce Sans"/>
              </a:rPr>
              <a:t>B2C Commerce Cloud</a:t>
            </a:r>
          </a:p>
        </p:txBody>
      </p:sp>
      <p:sp>
        <p:nvSpPr>
          <p:cNvPr id="1085" name="Google Shape;1085;p158"/>
          <p:cNvSpPr txBox="1"/>
          <p:nvPr/>
        </p:nvSpPr>
        <p:spPr>
          <a:xfrm>
            <a:off x="406500" y="3376450"/>
            <a:ext cx="1883100" cy="2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ja-JP" sz="1100"/>
              <a:t>2021 年 1 月 12 日</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238;p171">
            <a:extLst>
              <a:ext uri="{FF2B5EF4-FFF2-40B4-BE49-F238E27FC236}">
                <a16:creationId xmlns:a16="http://schemas.microsoft.com/office/drawing/2014/main" id="{1BF4A0A5-7B4B-47BC-AAF4-70BF1A05B705}"/>
              </a:ext>
            </a:extLst>
          </p:cNvPr>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IE" sz="2600" dirty="0">
                <a:solidFill>
                  <a:srgbClr val="073763"/>
                </a:solidFill>
                <a:latin typeface="Salesforce Sans"/>
                <a:ea typeface="Salesforce Sans"/>
                <a:cs typeface="Salesforce Sans"/>
                <a:sym typeface="Salesforce Sans"/>
              </a:rPr>
              <a:t>Business Manager </a:t>
            </a:r>
            <a:r>
              <a:rPr lang="ja-JP" altLang="en-US" sz="2600" dirty="0">
                <a:solidFill>
                  <a:srgbClr val="073763"/>
                </a:solidFill>
                <a:latin typeface="Salesforce Sans"/>
                <a:ea typeface="Salesforce Sans"/>
                <a:cs typeface="Salesforce Sans"/>
                <a:sym typeface="Salesforce Sans"/>
              </a:rPr>
              <a:t>の権限</a:t>
            </a:r>
            <a:endParaRPr sz="2600" dirty="0">
              <a:solidFill>
                <a:srgbClr val="073763"/>
              </a:solidFill>
              <a:latin typeface="Salesforce Sans"/>
              <a:ea typeface="Salesforce Sans"/>
              <a:cs typeface="Salesforce Sans"/>
              <a:sym typeface="Salesforce Sans"/>
            </a:endParaRPr>
          </a:p>
        </p:txBody>
      </p:sp>
      <p:sp>
        <p:nvSpPr>
          <p:cNvPr id="7" name="Google Shape;1239;p171">
            <a:extLst>
              <a:ext uri="{FF2B5EF4-FFF2-40B4-BE49-F238E27FC236}">
                <a16:creationId xmlns:a16="http://schemas.microsoft.com/office/drawing/2014/main" id="{CC96EFAD-3590-41B2-902A-B242F4061322}"/>
              </a:ext>
            </a:extLst>
          </p:cNvPr>
          <p:cNvSpPr txBox="1">
            <a:spLocks/>
          </p:cNvSpPr>
          <p:nvPr/>
        </p:nvSpPr>
        <p:spPr>
          <a:xfrm>
            <a:off x="321625" y="617181"/>
            <a:ext cx="6216600" cy="2739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160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1600"/>
              </a:spcBef>
              <a:spcAft>
                <a:spcPts val="160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pPr marL="0" indent="0">
              <a:spcAft>
                <a:spcPts val="1600"/>
              </a:spcAft>
              <a:buFont typeface="Arial"/>
              <a:buNone/>
            </a:pPr>
            <a:r>
              <a:rPr lang="en-US" altLang="ja-JP" dirty="0">
                <a:solidFill>
                  <a:srgbClr val="073763"/>
                </a:solidFill>
                <a:latin typeface="Salesforce Sans"/>
                <a:ea typeface="Salesforce Sans"/>
                <a:cs typeface="Salesforce Sans"/>
                <a:sym typeface="Salesforce Sans"/>
              </a:rPr>
              <a:t>Business Manager </a:t>
            </a:r>
            <a:r>
              <a:rPr lang="ja-JP" altLang="en-US" dirty="0">
                <a:solidFill>
                  <a:srgbClr val="073763"/>
                </a:solidFill>
                <a:latin typeface="Salesforce Sans"/>
                <a:ea typeface="Salesforce Sans"/>
                <a:cs typeface="Salesforce Sans"/>
                <a:sym typeface="Salesforce Sans"/>
              </a:rPr>
              <a:t>機能へのアクセスコントロール</a:t>
            </a:r>
            <a:endParaRPr lang="en-IE" dirty="0">
              <a:solidFill>
                <a:srgbClr val="073763"/>
              </a:solidFill>
              <a:latin typeface="Salesforce Sans"/>
              <a:ea typeface="Salesforce Sans"/>
              <a:cs typeface="Salesforce Sans"/>
              <a:sym typeface="Salesforce Sans"/>
            </a:endParaRPr>
          </a:p>
        </p:txBody>
      </p:sp>
      <p:sp>
        <p:nvSpPr>
          <p:cNvPr id="8" name="Google Shape;1240;p171">
            <a:extLst>
              <a:ext uri="{FF2B5EF4-FFF2-40B4-BE49-F238E27FC236}">
                <a16:creationId xmlns:a16="http://schemas.microsoft.com/office/drawing/2014/main" id="{E39AA917-7462-4845-AC47-82944AF8877C}"/>
              </a:ext>
            </a:extLst>
          </p:cNvPr>
          <p:cNvSpPr txBox="1"/>
          <p:nvPr/>
        </p:nvSpPr>
        <p:spPr>
          <a:xfrm>
            <a:off x="321625" y="1020375"/>
            <a:ext cx="8424506" cy="3438000"/>
          </a:xfrm>
          <a:prstGeom prst="rect">
            <a:avLst/>
          </a:prstGeom>
          <a:noFill/>
          <a:ln>
            <a:noFill/>
          </a:ln>
        </p:spPr>
        <p:txBody>
          <a:bodyPr spcFirstLastPara="1" wrap="square" lIns="91425" tIns="91425" rIns="91425" bIns="91425" anchor="t" anchorCtr="0">
            <a:noAutofit/>
          </a:bodyPr>
          <a:lstStyle/>
          <a:p>
            <a:pPr marL="457200" lvl="0" indent="-317500" algn="l" rtl="0">
              <a:lnSpc>
                <a:spcPct val="150000"/>
              </a:lnSpc>
              <a:spcBef>
                <a:spcPts val="1200"/>
              </a:spcBef>
              <a:spcAft>
                <a:spcPts val="0"/>
              </a:spcAft>
              <a:buSzPts val="1400"/>
              <a:buChar char="★"/>
            </a:pPr>
            <a:r>
              <a:rPr lang="ja-JP" altLang="en-US" b="1" u="sng" dirty="0">
                <a:solidFill>
                  <a:srgbClr val="002060"/>
                </a:solidFill>
                <a:latin typeface="Salesforce Sans"/>
                <a:ea typeface="Salesforce Sans"/>
                <a:cs typeface="Salesforce Sans"/>
                <a:sym typeface="Salesforce Sans"/>
                <a:hlinkClick r:id="rId2">
                  <a:extLst>
                    <a:ext uri="{A12FA001-AC4F-418D-AE19-62706E023703}">
                      <ahyp:hlinkClr xmlns:ahyp="http://schemas.microsoft.com/office/drawing/2018/hyperlinkcolor" val="tx"/>
                    </a:ext>
                  </a:extLst>
                </a:hlinkClick>
              </a:rPr>
              <a:t>モジュール権限</a:t>
            </a:r>
            <a:r>
              <a:rPr lang="en" dirty="0">
                <a:latin typeface="Salesforce Sans"/>
                <a:ea typeface="Salesforce Sans"/>
                <a:cs typeface="Salesforce Sans"/>
                <a:sym typeface="Salesforce Sans"/>
              </a:rPr>
              <a:t> - </a:t>
            </a:r>
            <a:r>
              <a:rPr lang="ja-JP" altLang="en-US" dirty="0">
                <a:solidFill>
                  <a:srgbClr val="1C4587"/>
                </a:solidFill>
                <a:latin typeface="Salesforce Sans"/>
                <a:ea typeface="Salesforce Sans"/>
                <a:cs typeface="Salesforce Sans"/>
                <a:sym typeface="Salesforce Sans"/>
              </a:rPr>
              <a:t>特定の </a:t>
            </a:r>
            <a:r>
              <a:rPr lang="en-US" altLang="ja-JP" dirty="0">
                <a:solidFill>
                  <a:srgbClr val="1C4587"/>
                </a:solidFill>
                <a:latin typeface="Salesforce Sans"/>
                <a:ea typeface="Salesforce Sans"/>
                <a:cs typeface="Salesforce Sans"/>
                <a:sym typeface="Salesforce Sans"/>
              </a:rPr>
              <a:t>Business Manager </a:t>
            </a:r>
            <a:r>
              <a:rPr lang="ja-JP" altLang="en-US" dirty="0">
                <a:solidFill>
                  <a:srgbClr val="1C4587"/>
                </a:solidFill>
                <a:latin typeface="Salesforce Sans"/>
                <a:ea typeface="Salesforce Sans"/>
                <a:cs typeface="Salesforce Sans"/>
                <a:sym typeface="Salesforce Sans"/>
              </a:rPr>
              <a:t>モジュールへのアクセスを許可する</a:t>
            </a:r>
            <a:endParaRPr dirty="0">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ja-JP" altLang="en-US" dirty="0">
                <a:solidFill>
                  <a:srgbClr val="1C4587"/>
                </a:solidFill>
                <a:latin typeface="Salesforce Sans"/>
                <a:ea typeface="Salesforce Sans"/>
                <a:cs typeface="Salesforce Sans"/>
                <a:sym typeface="Salesforce Sans"/>
              </a:rPr>
              <a:t>参照のみ </a:t>
            </a:r>
            <a:r>
              <a:rPr lang="en-US" altLang="ja-JP" dirty="0">
                <a:solidFill>
                  <a:srgbClr val="1C4587"/>
                </a:solidFill>
                <a:latin typeface="Salesforce Sans"/>
                <a:ea typeface="Salesforce Sans"/>
                <a:cs typeface="Salesforce Sans"/>
                <a:sym typeface="Salesforce Sans"/>
              </a:rPr>
              <a:t>- </a:t>
            </a:r>
            <a:r>
              <a:rPr lang="ja-JP" altLang="en-US" dirty="0">
                <a:solidFill>
                  <a:srgbClr val="1C4587"/>
                </a:solidFill>
                <a:latin typeface="Salesforce Sans"/>
                <a:ea typeface="Salesforce Sans"/>
                <a:cs typeface="Salesforce Sans"/>
                <a:sym typeface="Salesforce Sans"/>
              </a:rPr>
              <a:t>ユーザはモジュールを表示できるがデータを編集することはできない</a:t>
            </a:r>
          </a:p>
          <a:p>
            <a:pPr marL="914400" lvl="1" indent="-317500" algn="l" rtl="0">
              <a:lnSpc>
                <a:spcPct val="150000"/>
              </a:lnSpc>
              <a:spcBef>
                <a:spcPts val="0"/>
              </a:spcBef>
              <a:spcAft>
                <a:spcPts val="0"/>
              </a:spcAft>
              <a:buClr>
                <a:srgbClr val="1C4587"/>
              </a:buClr>
              <a:buSzPts val="1400"/>
              <a:buFont typeface="Salesforce Sans"/>
              <a:buChar char="○"/>
            </a:pPr>
            <a:r>
              <a:rPr lang="ja-JP" altLang="en-US" dirty="0">
                <a:solidFill>
                  <a:srgbClr val="1C4587"/>
                </a:solidFill>
                <a:latin typeface="Salesforce Sans"/>
                <a:ea typeface="Salesforce Sans"/>
                <a:cs typeface="Salesforce Sans"/>
                <a:sym typeface="Salesforce Sans"/>
              </a:rPr>
              <a:t>更新 </a:t>
            </a:r>
            <a:r>
              <a:rPr lang="en-US" altLang="ja-JP" dirty="0">
                <a:solidFill>
                  <a:srgbClr val="1C4587"/>
                </a:solidFill>
                <a:latin typeface="Salesforce Sans"/>
                <a:ea typeface="Salesforce Sans"/>
                <a:cs typeface="Salesforce Sans"/>
                <a:sym typeface="Salesforce Sans"/>
              </a:rPr>
              <a:t>- </a:t>
            </a:r>
            <a:r>
              <a:rPr lang="ja-JP" altLang="en-US" dirty="0">
                <a:solidFill>
                  <a:srgbClr val="1C4587"/>
                </a:solidFill>
                <a:latin typeface="Salesforce Sans"/>
                <a:ea typeface="Salesforce Sans"/>
                <a:cs typeface="Salesforce Sans"/>
                <a:sym typeface="Salesforce Sans"/>
              </a:rPr>
              <a:t>ユーザはモジュールを表示して編集できる</a:t>
            </a:r>
            <a:endParaRPr dirty="0">
              <a:solidFill>
                <a:srgbClr val="1C4587"/>
              </a:solidFill>
              <a:latin typeface="Salesforce Sans"/>
              <a:ea typeface="Salesforce Sans"/>
              <a:cs typeface="Salesforce Sans"/>
              <a:sym typeface="Salesforce Sans"/>
            </a:endParaRPr>
          </a:p>
          <a:p>
            <a:pPr marL="457200" lvl="0" indent="-317500" algn="l" rtl="0">
              <a:lnSpc>
                <a:spcPct val="150000"/>
              </a:lnSpc>
              <a:spcBef>
                <a:spcPts val="0"/>
              </a:spcBef>
              <a:spcAft>
                <a:spcPts val="0"/>
              </a:spcAft>
              <a:buSzPts val="1400"/>
              <a:buChar char="★"/>
            </a:pPr>
            <a:r>
              <a:rPr lang="ja-JP" altLang="en-US" b="1" u="sng" dirty="0">
                <a:solidFill>
                  <a:srgbClr val="002060"/>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機能権限</a:t>
            </a:r>
            <a:r>
              <a:rPr lang="en" dirty="0">
                <a:latin typeface="Salesforce Sans"/>
                <a:ea typeface="Salesforce Sans"/>
                <a:cs typeface="Salesforce Sans"/>
                <a:sym typeface="Salesforce Sans"/>
              </a:rPr>
              <a:t> - </a:t>
            </a:r>
            <a:r>
              <a:rPr lang="ja-JP" altLang="en-US" dirty="0">
                <a:solidFill>
                  <a:srgbClr val="1C4587"/>
                </a:solidFill>
                <a:latin typeface="Salesforce Sans"/>
                <a:ea typeface="Salesforce Sans"/>
                <a:cs typeface="Salesforce Sans"/>
                <a:sym typeface="Salesforce Sans"/>
              </a:rPr>
              <a:t>特定の機能へのアクセスを許可する</a:t>
            </a:r>
            <a:endParaRPr dirty="0">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ja-JP" altLang="en-US" dirty="0">
                <a:solidFill>
                  <a:srgbClr val="1C4587"/>
                </a:solidFill>
                <a:latin typeface="Salesforce Sans"/>
                <a:ea typeface="Salesforce Sans"/>
                <a:cs typeface="Salesforce Sans"/>
                <a:sym typeface="Salesforce Sans"/>
              </a:rPr>
              <a:t>例</a:t>
            </a:r>
            <a:r>
              <a:rPr lang="en-US" altLang="ja-JP" dirty="0">
                <a:solidFill>
                  <a:srgbClr val="1C4587"/>
                </a:solidFill>
                <a:latin typeface="Salesforce Sans"/>
                <a:ea typeface="Salesforce Sans"/>
                <a:cs typeface="Salesforce Sans"/>
                <a:sym typeface="Salesforce Sans"/>
              </a:rPr>
              <a:t>: </a:t>
            </a:r>
            <a:r>
              <a:rPr lang="ja-JP" altLang="en-US" dirty="0">
                <a:solidFill>
                  <a:srgbClr val="1C4587"/>
                </a:solidFill>
                <a:latin typeface="Salesforce Sans"/>
                <a:ea typeface="Salesforce Sans"/>
                <a:cs typeface="Salesforce Sans"/>
                <a:sym typeface="Salesforce Sans"/>
              </a:rPr>
              <a:t>顧客の代わりにログインできるエージェントには機能権限の </a:t>
            </a:r>
            <a:r>
              <a:rPr lang="en-US" altLang="ja-JP" dirty="0" err="1">
                <a:solidFill>
                  <a:srgbClr val="1C4587"/>
                </a:solidFill>
                <a:latin typeface="Salesforce Sans"/>
                <a:ea typeface="Salesforce Sans"/>
                <a:cs typeface="Salesforce Sans"/>
                <a:sym typeface="Salesforce Sans"/>
              </a:rPr>
              <a:t>Login_On_Behalf</a:t>
            </a:r>
            <a:r>
              <a:rPr lang="en-US" altLang="ja-JP" dirty="0">
                <a:solidFill>
                  <a:srgbClr val="1C4587"/>
                </a:solidFill>
                <a:latin typeface="Salesforce Sans"/>
                <a:ea typeface="Salesforce Sans"/>
                <a:cs typeface="Salesforce Sans"/>
                <a:sym typeface="Salesforce Sans"/>
              </a:rPr>
              <a:t> </a:t>
            </a:r>
            <a:r>
              <a:rPr lang="ja-JP" altLang="en-US" dirty="0">
                <a:solidFill>
                  <a:srgbClr val="1C4587"/>
                </a:solidFill>
                <a:latin typeface="Salesforce Sans"/>
                <a:ea typeface="Salesforce Sans"/>
                <a:cs typeface="Salesforce Sans"/>
                <a:sym typeface="Salesforce Sans"/>
              </a:rPr>
              <a:t>が必要</a:t>
            </a:r>
            <a:endParaRPr dirty="0">
              <a:solidFill>
                <a:srgbClr val="1C4587"/>
              </a:solidFill>
              <a:latin typeface="Salesforce Sans"/>
              <a:ea typeface="Salesforce Sans"/>
              <a:cs typeface="Salesforce Sans"/>
              <a:sym typeface="Salesforce Sans"/>
            </a:endParaRPr>
          </a:p>
          <a:p>
            <a:pPr marL="457200" lvl="0" indent="-317500" algn="l" rtl="0">
              <a:lnSpc>
                <a:spcPct val="150000"/>
              </a:lnSpc>
              <a:spcBef>
                <a:spcPts val="0"/>
              </a:spcBef>
              <a:spcAft>
                <a:spcPts val="0"/>
              </a:spcAft>
              <a:buSzPts val="1400"/>
              <a:buChar char="★"/>
            </a:pPr>
            <a:r>
              <a:rPr lang="en-IE" b="1" u="sng" dirty="0">
                <a:solidFill>
                  <a:srgbClr val="002060"/>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WebDAV </a:t>
            </a:r>
            <a:r>
              <a:rPr lang="ja-JP" altLang="en-US" b="1" u="sng" dirty="0">
                <a:solidFill>
                  <a:srgbClr val="002060"/>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権限</a:t>
            </a:r>
            <a:r>
              <a:rPr lang="en" dirty="0">
                <a:latin typeface="Salesforce Sans"/>
                <a:ea typeface="Salesforce Sans"/>
                <a:cs typeface="Salesforce Sans"/>
                <a:sym typeface="Salesforce Sans"/>
              </a:rPr>
              <a:t> - </a:t>
            </a:r>
            <a:r>
              <a:rPr lang="ja-JP" altLang="en-US" dirty="0">
                <a:solidFill>
                  <a:srgbClr val="1C4587"/>
                </a:solidFill>
                <a:latin typeface="Salesforce Sans"/>
                <a:ea typeface="Salesforce Sans"/>
                <a:cs typeface="Salesforce Sans"/>
                <a:sym typeface="Salesforce Sans"/>
              </a:rPr>
              <a:t>ファイルシステムへのアクセスを許可する</a:t>
            </a:r>
            <a:r>
              <a:rPr lang="en" dirty="0">
                <a:solidFill>
                  <a:srgbClr val="1C4587"/>
                </a:solidFill>
                <a:latin typeface="Salesforce Sans"/>
                <a:ea typeface="Salesforce Sans"/>
                <a:cs typeface="Salesforce Sans"/>
                <a:sym typeface="Salesforce Sans"/>
              </a:rPr>
              <a:t> </a:t>
            </a:r>
            <a:endParaRPr dirty="0">
              <a:solidFill>
                <a:srgbClr val="1C4587"/>
              </a:solidFill>
              <a:latin typeface="Salesforce Sans"/>
              <a:ea typeface="Salesforce Sans"/>
              <a:cs typeface="Salesforce Sans"/>
              <a:sym typeface="Salesforce Sans"/>
            </a:endParaRPr>
          </a:p>
          <a:p>
            <a:pPr marL="914400" lvl="1" indent="-317500" algn="l" rtl="0">
              <a:lnSpc>
                <a:spcPct val="150000"/>
              </a:lnSpc>
              <a:spcBef>
                <a:spcPts val="0"/>
              </a:spcBef>
              <a:spcAft>
                <a:spcPts val="0"/>
              </a:spcAft>
              <a:buClr>
                <a:srgbClr val="1C4587"/>
              </a:buClr>
              <a:buSzPts val="1400"/>
              <a:buFont typeface="Salesforce Sans"/>
              <a:buChar char="○"/>
            </a:pPr>
            <a:r>
              <a:rPr lang="ja-JP" altLang="en-US" dirty="0">
                <a:solidFill>
                  <a:srgbClr val="1C4587"/>
                </a:solidFill>
                <a:latin typeface="Salesforce Sans"/>
                <a:ea typeface="Salesforce Sans"/>
                <a:cs typeface="Salesforce Sans"/>
                <a:sym typeface="Salesforce Sans"/>
              </a:rPr>
              <a:t>マーチャンダイザロールは、画像をアップロードするためにライブラリやカタログへのアクセス権が必要</a:t>
            </a:r>
          </a:p>
          <a:p>
            <a:pPr marL="914400" lvl="1" indent="-317500" algn="l" rtl="0">
              <a:lnSpc>
                <a:spcPct val="150000"/>
              </a:lnSpc>
              <a:spcBef>
                <a:spcPts val="0"/>
              </a:spcBef>
              <a:spcAft>
                <a:spcPts val="0"/>
              </a:spcAft>
              <a:buClr>
                <a:srgbClr val="1C4587"/>
              </a:buClr>
              <a:buSzPts val="1400"/>
              <a:buFont typeface="Salesforce Sans"/>
              <a:buChar char="○"/>
            </a:pPr>
            <a:r>
              <a:rPr lang="ja-JP" altLang="en-US" dirty="0">
                <a:solidFill>
                  <a:srgbClr val="1C4587"/>
                </a:solidFill>
                <a:latin typeface="Salesforce Sans"/>
                <a:ea typeface="Salesforce Sans"/>
                <a:cs typeface="Salesforce Sans"/>
                <a:sym typeface="Salesforce Sans"/>
              </a:rPr>
              <a:t>開発者ロールは、取り込みをサポートするためにカートリッジやログへのアクセス権が必要</a:t>
            </a:r>
            <a:r>
              <a:rPr lang="en" dirty="0">
                <a:solidFill>
                  <a:srgbClr val="1C4587"/>
                </a:solidFill>
                <a:latin typeface="Salesforce Sans"/>
                <a:ea typeface="Salesforce Sans"/>
                <a:cs typeface="Salesforce Sans"/>
                <a:sym typeface="Salesforce Sans"/>
              </a:rPr>
              <a:t>.</a:t>
            </a:r>
            <a:endParaRPr dirty="0">
              <a:solidFill>
                <a:srgbClr val="1C4587"/>
              </a:solidFill>
              <a:latin typeface="Salesforce Sans"/>
              <a:ea typeface="Salesforce Sans"/>
              <a:cs typeface="Salesforce Sans"/>
              <a:sym typeface="Salesforce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4"/>
        <p:cNvGrpSpPr/>
        <p:nvPr/>
      </p:nvGrpSpPr>
      <p:grpSpPr>
        <a:xfrm>
          <a:off x="0" y="0"/>
          <a:ext cx="0" cy="0"/>
          <a:chOff x="0" y="0"/>
          <a:chExt cx="0" cy="0"/>
        </a:xfrm>
      </p:grpSpPr>
      <p:sp>
        <p:nvSpPr>
          <p:cNvPr id="1245" name="Google Shape;1245;p172"/>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ja-JP" sz="2600" b="1">
                <a:solidFill>
                  <a:srgbClr val="073763"/>
                </a:solidFill>
                <a:latin typeface="Salesforce Sans"/>
                <a:ea typeface="Salesforce Sans"/>
                <a:cs typeface="Salesforce Sans"/>
                <a:sym typeface="Salesforce Sans"/>
              </a:rPr>
              <a:t>権限の理解</a:t>
            </a:r>
          </a:p>
        </p:txBody>
      </p:sp>
      <p:sp>
        <p:nvSpPr>
          <p:cNvPr id="1246" name="Google Shape;1246;p172"/>
          <p:cNvSpPr txBox="1">
            <a:spLocks noGrp="1"/>
          </p:cNvSpPr>
          <p:nvPr>
            <p:ph type="body" idx="4294967295"/>
          </p:nvPr>
        </p:nvSpPr>
        <p:spPr>
          <a:xfrm>
            <a:off x="321624" y="660999"/>
            <a:ext cx="6833031" cy="3063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ja-JP" sz="1700" dirty="0">
                <a:solidFill>
                  <a:srgbClr val="0B5394"/>
                </a:solidFill>
                <a:latin typeface="Salesforce Sans"/>
                <a:ea typeface="Salesforce Sans"/>
                <a:cs typeface="Salesforce Sans"/>
                <a:sym typeface="Salesforce Sans"/>
              </a:rPr>
              <a:t>アカウントの乗っ取りによるストアフロントセキュリティへの影響</a:t>
            </a:r>
          </a:p>
        </p:txBody>
      </p:sp>
      <p:sp>
        <p:nvSpPr>
          <p:cNvPr id="1247" name="Google Shape;1247;p172"/>
          <p:cNvSpPr txBox="1"/>
          <p:nvPr/>
        </p:nvSpPr>
        <p:spPr>
          <a:xfrm>
            <a:off x="258200" y="1167900"/>
            <a:ext cx="8370600" cy="3435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r>
              <a:rPr lang="ja-JP">
                <a:solidFill>
                  <a:srgbClr val="1C4587"/>
                </a:solidFill>
                <a:highlight>
                  <a:srgbClr val="FFFFFF"/>
                </a:highlight>
                <a:latin typeface="Salesforce Sans"/>
                <a:ea typeface="Salesforce Sans"/>
                <a:cs typeface="Salesforce Sans"/>
                <a:sym typeface="Salesforce Sans"/>
              </a:rPr>
              <a:t>プラットフォーム内で次のようなモジュールへの更新権限を持つユーザ数を制限する:</a:t>
            </a:r>
          </a:p>
          <a:p>
            <a:pPr marL="285750" lvl="0" indent="-196850" algn="l" rtl="0">
              <a:lnSpc>
                <a:spcPct val="115000"/>
              </a:lnSpc>
              <a:spcBef>
                <a:spcPts val="1200"/>
              </a:spcBef>
              <a:spcAft>
                <a:spcPts val="0"/>
              </a:spcAft>
              <a:buClr>
                <a:srgbClr val="1C4587"/>
              </a:buClr>
              <a:buSzPts val="1300"/>
              <a:buChar char="●"/>
            </a:pPr>
            <a:r>
              <a:rPr lang="ja-JP" sz="1300" b="1">
                <a:solidFill>
                  <a:srgbClr val="1C4587"/>
                </a:solidFill>
                <a:latin typeface="Salesforce Sans"/>
                <a:ea typeface="Salesforce Sans"/>
                <a:cs typeface="Salesforce Sans"/>
                <a:sym typeface="Salesforce Sans"/>
              </a:rPr>
              <a:t>カタログ</a:t>
            </a:r>
            <a:r>
              <a:rPr lang="ja-JP" sz="1300">
                <a:solidFill>
                  <a:srgbClr val="1C4587"/>
                </a:solidFill>
                <a:latin typeface="Salesforce Sans"/>
                <a:ea typeface="Salesforce Sans"/>
                <a:cs typeface="Salesforce Sans"/>
                <a:sym typeface="Salesforce Sans"/>
              </a:rPr>
              <a:t>: カテゴリ - バナー、URL、コールアウトメッセージ、詳細な説明と簡単な説明</a:t>
            </a:r>
          </a:p>
          <a:p>
            <a:pPr marL="285750" lvl="0" indent="-196850" algn="l" rtl="0">
              <a:lnSpc>
                <a:spcPct val="115000"/>
              </a:lnSpc>
              <a:spcBef>
                <a:spcPts val="0"/>
              </a:spcBef>
              <a:spcAft>
                <a:spcPts val="0"/>
              </a:spcAft>
              <a:buClr>
                <a:srgbClr val="1C4587"/>
              </a:buClr>
              <a:buSzPts val="1300"/>
              <a:buChar char="●"/>
            </a:pPr>
            <a:r>
              <a:rPr lang="ja-JP" sz="1300" b="1">
                <a:solidFill>
                  <a:srgbClr val="1C4587"/>
                </a:solidFill>
                <a:latin typeface="Salesforce Sans"/>
                <a:ea typeface="Salesforce Sans"/>
                <a:cs typeface="Salesforce Sans"/>
                <a:sym typeface="Salesforce Sans"/>
              </a:rPr>
              <a:t>製品</a:t>
            </a:r>
            <a:r>
              <a:rPr lang="ja-JP" sz="1300">
                <a:solidFill>
                  <a:srgbClr val="1C4587"/>
                </a:solidFill>
                <a:latin typeface="Salesforce Sans"/>
                <a:ea typeface="Salesforce Sans"/>
                <a:cs typeface="Salesforce Sans"/>
                <a:sym typeface="Salesforce Sans"/>
              </a:rPr>
              <a:t>: 詳細な説明、簡単な説明、タブの説明、タブの詳細</a:t>
            </a:r>
          </a:p>
          <a:p>
            <a:pPr marL="285750" lvl="0" indent="-196850" algn="l" rtl="0">
              <a:lnSpc>
                <a:spcPct val="115000"/>
              </a:lnSpc>
              <a:spcBef>
                <a:spcPts val="0"/>
              </a:spcBef>
              <a:spcAft>
                <a:spcPts val="0"/>
              </a:spcAft>
              <a:buClr>
                <a:srgbClr val="1C4587"/>
              </a:buClr>
              <a:buSzPts val="1300"/>
              <a:buChar char="●"/>
            </a:pPr>
            <a:r>
              <a:rPr lang="ja-JP" sz="1300" b="1">
                <a:solidFill>
                  <a:srgbClr val="1C4587"/>
                </a:solidFill>
                <a:latin typeface="Salesforce Sans"/>
                <a:ea typeface="Salesforce Sans"/>
                <a:cs typeface="Salesforce Sans"/>
                <a:sym typeface="Salesforce Sans"/>
              </a:rPr>
              <a:t>おすすめ</a:t>
            </a:r>
            <a:r>
              <a:rPr lang="ja-JP" sz="1300">
                <a:solidFill>
                  <a:srgbClr val="1C4587"/>
                </a:solidFill>
                <a:latin typeface="Salesforce Sans"/>
                <a:ea typeface="Salesforce Sans"/>
                <a:cs typeface="Salesforce Sans"/>
                <a:sym typeface="Salesforce Sans"/>
              </a:rPr>
              <a:t>: コールアウトメッセージ、詳細な説明、簡単な説明</a:t>
            </a:r>
          </a:p>
          <a:p>
            <a:pPr marL="285750" lvl="0" indent="-196850" algn="l" rtl="0">
              <a:lnSpc>
                <a:spcPct val="115000"/>
              </a:lnSpc>
              <a:spcBef>
                <a:spcPts val="0"/>
              </a:spcBef>
              <a:spcAft>
                <a:spcPts val="0"/>
              </a:spcAft>
              <a:buClr>
                <a:srgbClr val="1C4587"/>
              </a:buClr>
              <a:buSzPts val="1300"/>
              <a:buChar char="●"/>
            </a:pPr>
            <a:r>
              <a:rPr lang="ja-JP" sz="1300" b="1">
                <a:solidFill>
                  <a:srgbClr val="1C4587"/>
                </a:solidFill>
                <a:latin typeface="Salesforce Sans"/>
                <a:ea typeface="Salesforce Sans"/>
                <a:cs typeface="Salesforce Sans"/>
                <a:sym typeface="Salesforce Sans"/>
              </a:rPr>
              <a:t>コンテンツ</a:t>
            </a:r>
            <a:r>
              <a:rPr lang="ja-JP" sz="1300">
                <a:solidFill>
                  <a:srgbClr val="1C4587"/>
                </a:solidFill>
                <a:latin typeface="Salesforce Sans"/>
                <a:ea typeface="Salesforce Sans"/>
                <a:cs typeface="Salesforce Sans"/>
                <a:sym typeface="Salesforce Sans"/>
              </a:rPr>
              <a:t>: 本文、コンテンツのアセット</a:t>
            </a:r>
          </a:p>
          <a:p>
            <a:pPr marL="285750" lvl="0" indent="-196850" algn="l" rtl="0">
              <a:lnSpc>
                <a:spcPct val="115000"/>
              </a:lnSpc>
              <a:spcBef>
                <a:spcPts val="0"/>
              </a:spcBef>
              <a:spcAft>
                <a:spcPts val="0"/>
              </a:spcAft>
              <a:buClr>
                <a:srgbClr val="1C4587"/>
              </a:buClr>
              <a:buSzPts val="1300"/>
              <a:buChar char="●"/>
            </a:pPr>
            <a:r>
              <a:rPr lang="ja-JP" sz="1300" b="1">
                <a:solidFill>
                  <a:srgbClr val="1C4587"/>
                </a:solidFill>
                <a:latin typeface="Salesforce Sans"/>
                <a:ea typeface="Salesforce Sans"/>
                <a:cs typeface="Salesforce Sans"/>
                <a:sym typeface="Salesforce Sans"/>
              </a:rPr>
              <a:t>コンテンツのスロット設定</a:t>
            </a:r>
            <a:r>
              <a:rPr lang="ja-JP" sz="1300">
                <a:solidFill>
                  <a:srgbClr val="1C4587"/>
                </a:solidFill>
                <a:latin typeface="Salesforce Sans"/>
                <a:ea typeface="Salesforce Sans"/>
                <a:cs typeface="Salesforce Sans"/>
                <a:sym typeface="Salesforce Sans"/>
              </a:rPr>
              <a:t>: 本文、コールアウト</a:t>
            </a:r>
          </a:p>
          <a:p>
            <a:pPr marL="285750" lvl="0" indent="-196850" algn="l" rtl="0">
              <a:lnSpc>
                <a:spcPct val="115000"/>
              </a:lnSpc>
              <a:spcBef>
                <a:spcPts val="0"/>
              </a:spcBef>
              <a:spcAft>
                <a:spcPts val="0"/>
              </a:spcAft>
              <a:buClr>
                <a:srgbClr val="1C4587"/>
              </a:buClr>
              <a:buSzPts val="1300"/>
              <a:buChar char="●"/>
            </a:pPr>
            <a:r>
              <a:rPr lang="ja-JP" sz="1300" b="1">
                <a:solidFill>
                  <a:srgbClr val="1C4587"/>
                </a:solidFill>
                <a:latin typeface="Salesforce Sans"/>
                <a:ea typeface="Salesforce Sans"/>
                <a:cs typeface="Salesforce Sans"/>
                <a:sym typeface="Salesforce Sans"/>
              </a:rPr>
              <a:t>プロモーション</a:t>
            </a:r>
            <a:r>
              <a:rPr lang="ja-JP" sz="1300">
                <a:solidFill>
                  <a:srgbClr val="1C4587"/>
                </a:solidFill>
                <a:latin typeface="Salesforce Sans"/>
                <a:ea typeface="Salesforce Sans"/>
                <a:cs typeface="Salesforce Sans"/>
                <a:sym typeface="Salesforce Sans"/>
              </a:rPr>
              <a:t>: コールアウトメッセージ、説明、詳細</a:t>
            </a:r>
          </a:p>
          <a:p>
            <a:pPr marL="285750" lvl="0" indent="-196850" algn="l" rtl="0">
              <a:lnSpc>
                <a:spcPct val="115000"/>
              </a:lnSpc>
              <a:spcBef>
                <a:spcPts val="0"/>
              </a:spcBef>
              <a:spcAft>
                <a:spcPts val="0"/>
              </a:spcAft>
              <a:buClr>
                <a:srgbClr val="1C4587"/>
              </a:buClr>
              <a:buSzPts val="1300"/>
              <a:buChar char="●"/>
            </a:pPr>
            <a:r>
              <a:rPr lang="ja-JP" sz="1300" b="1">
                <a:solidFill>
                  <a:srgbClr val="1C4587"/>
                </a:solidFill>
                <a:latin typeface="Salesforce Sans"/>
                <a:ea typeface="Salesforce Sans"/>
                <a:cs typeface="Salesforce Sans"/>
                <a:sym typeface="Salesforce Sans"/>
              </a:rPr>
              <a:t>支払方法</a:t>
            </a:r>
            <a:r>
              <a:rPr lang="ja-JP" sz="1300">
                <a:solidFill>
                  <a:srgbClr val="1C4587"/>
                </a:solidFill>
                <a:latin typeface="Salesforce Sans"/>
                <a:ea typeface="Salesforce Sans"/>
                <a:cs typeface="Salesforce Sans"/>
                <a:sym typeface="Salesforce Sans"/>
              </a:rPr>
              <a:t>: 方法の説明、クレジットカードの説明</a:t>
            </a:r>
          </a:p>
          <a:p>
            <a:pPr marL="285750" lvl="0" indent="-196850" algn="l" rtl="0">
              <a:lnSpc>
                <a:spcPct val="115000"/>
              </a:lnSpc>
              <a:spcBef>
                <a:spcPts val="0"/>
              </a:spcBef>
              <a:spcAft>
                <a:spcPts val="0"/>
              </a:spcAft>
              <a:buClr>
                <a:srgbClr val="1C4587"/>
              </a:buClr>
              <a:buSzPts val="1300"/>
              <a:buChar char="●"/>
            </a:pPr>
            <a:r>
              <a:rPr lang="ja-JP" sz="1300" b="1">
                <a:solidFill>
                  <a:srgbClr val="1C4587"/>
                </a:solidFill>
                <a:latin typeface="Salesforce Sans"/>
                <a:ea typeface="Salesforce Sans"/>
                <a:cs typeface="Salesforce Sans"/>
                <a:sym typeface="Salesforce Sans"/>
              </a:rPr>
              <a:t>ストア</a:t>
            </a:r>
            <a:r>
              <a:rPr lang="ja-JP" sz="1300">
                <a:solidFill>
                  <a:srgbClr val="1C4587"/>
                </a:solidFill>
                <a:latin typeface="Salesforce Sans"/>
                <a:ea typeface="Salesforce Sans"/>
                <a:cs typeface="Salesforce Sans"/>
                <a:sym typeface="Salesforce Sans"/>
              </a:rPr>
              <a:t>: ストアイベント、営業時間</a:t>
            </a:r>
          </a:p>
          <a:p>
            <a:pPr marL="285750" lvl="0" indent="-196850" algn="l" rtl="0">
              <a:lnSpc>
                <a:spcPct val="115000"/>
              </a:lnSpc>
              <a:spcBef>
                <a:spcPts val="0"/>
              </a:spcBef>
              <a:spcAft>
                <a:spcPts val="0"/>
              </a:spcAft>
              <a:buClr>
                <a:srgbClr val="1C4587"/>
              </a:buClr>
              <a:buSzPts val="1300"/>
              <a:buFont typeface="Salesforce Sans"/>
              <a:buChar char="●"/>
            </a:pPr>
            <a:r>
              <a:rPr lang="ja-JP" sz="1300" b="1">
                <a:solidFill>
                  <a:srgbClr val="1C4587"/>
                </a:solidFill>
                <a:latin typeface="Salesforce Sans"/>
                <a:ea typeface="Salesforce Sans"/>
                <a:cs typeface="Salesforce Sans"/>
                <a:sym typeface="Salesforce Sans"/>
              </a:rPr>
              <a:t>WebDAV</a:t>
            </a:r>
            <a:r>
              <a:rPr lang="ja-JP" sz="1300">
                <a:solidFill>
                  <a:srgbClr val="1C4587"/>
                </a:solidFill>
                <a:latin typeface="Salesforce Sans"/>
                <a:ea typeface="Salesforce Sans"/>
                <a:cs typeface="Salesforce Sans"/>
                <a:sym typeface="Salesforce Sans"/>
              </a:rPr>
              <a:t>: カートリッジ、カタログ、ライブラリへの更新アクセス</a:t>
            </a:r>
          </a:p>
          <a:p>
            <a:pPr marL="0" lvl="0" indent="0" algn="l" rtl="0">
              <a:lnSpc>
                <a:spcPct val="115000"/>
              </a:lnSpc>
              <a:spcBef>
                <a:spcPts val="1200"/>
              </a:spcBef>
              <a:spcAft>
                <a:spcPts val="1200"/>
              </a:spcAft>
              <a:buNone/>
            </a:pPr>
            <a:endParaRPr sz="1100" dirty="0">
              <a:solidFill>
                <a:srgbClr val="434343"/>
              </a:solidFill>
              <a:latin typeface="Salesforce Sans"/>
              <a:ea typeface="Salesforce Sans"/>
              <a:cs typeface="Salesforce Sans"/>
              <a:sym typeface="Salesforce Sans"/>
            </a:endParaRPr>
          </a:p>
        </p:txBody>
      </p:sp>
      <p:sp>
        <p:nvSpPr>
          <p:cNvPr id="1248" name="Google Shape;1248;p172"/>
          <p:cNvSpPr/>
          <p:nvPr/>
        </p:nvSpPr>
        <p:spPr>
          <a:xfrm>
            <a:off x="7023250" y="2096650"/>
            <a:ext cx="1518300" cy="1518300"/>
          </a:xfrm>
          <a:prstGeom prst="ellipse">
            <a:avLst/>
          </a:prstGeom>
          <a:noFill/>
          <a:ln w="7620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ja-JP" b="1">
                <a:solidFill>
                  <a:srgbClr val="666666"/>
                </a:solidFill>
              </a:rPr>
              <a:t>全員にシステム管理者アクセスを付与</a:t>
            </a:r>
          </a:p>
        </p:txBody>
      </p:sp>
      <p:cxnSp>
        <p:nvCxnSpPr>
          <p:cNvPr id="1249" name="Google Shape;1249;p172"/>
          <p:cNvCxnSpPr/>
          <p:nvPr/>
        </p:nvCxnSpPr>
        <p:spPr>
          <a:xfrm flipH="1">
            <a:off x="7245500" y="2319000"/>
            <a:ext cx="1073700" cy="1073700"/>
          </a:xfrm>
          <a:prstGeom prst="straightConnector1">
            <a:avLst/>
          </a:prstGeom>
          <a:noFill/>
          <a:ln w="19050" cap="flat" cmpd="sng">
            <a:solidFill>
              <a:srgbClr val="FF0000"/>
            </a:solidFill>
            <a:prstDash val="solid"/>
            <a:round/>
            <a:headEnd type="none" w="med" len="med"/>
            <a:tailEnd type="none" w="med" len="med"/>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pic>
        <p:nvPicPr>
          <p:cNvPr id="1254" name="Google Shape;1254;p173" descr="Apple-Thunderbolt-Display_2016_Cutout.png"/>
          <p:cNvPicPr preferRelativeResize="0"/>
          <p:nvPr/>
        </p:nvPicPr>
        <p:blipFill rotWithShape="1">
          <a:blip r:embed="rId3">
            <a:alphaModFix/>
          </a:blip>
          <a:srcRect/>
          <a:stretch/>
        </p:blipFill>
        <p:spPr>
          <a:xfrm>
            <a:off x="4539475" y="1527676"/>
            <a:ext cx="4270942" cy="3193834"/>
          </a:xfrm>
          <a:prstGeom prst="rect">
            <a:avLst/>
          </a:prstGeom>
          <a:noFill/>
          <a:ln>
            <a:noFill/>
          </a:ln>
        </p:spPr>
      </p:pic>
      <p:sp>
        <p:nvSpPr>
          <p:cNvPr id="1255" name="Google Shape;1255;p173"/>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sz="2600">
                <a:solidFill>
                  <a:srgbClr val="073763"/>
                </a:solidFill>
                <a:latin typeface="Salesforce Sans"/>
                <a:ea typeface="Salesforce Sans"/>
                <a:cs typeface="Salesforce Sans"/>
                <a:sym typeface="Salesforce Sans"/>
              </a:rPr>
              <a:t>Business Manager のロール</a:t>
            </a:r>
          </a:p>
        </p:txBody>
      </p:sp>
      <p:sp>
        <p:nvSpPr>
          <p:cNvPr id="1256" name="Google Shape;1256;p173"/>
          <p:cNvSpPr txBox="1">
            <a:spLocks noGrp="1"/>
          </p:cNvSpPr>
          <p:nvPr>
            <p:ph type="body" idx="2"/>
          </p:nvPr>
        </p:nvSpPr>
        <p:spPr>
          <a:xfrm>
            <a:off x="321625" y="617186"/>
            <a:ext cx="6216600" cy="3600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ja-JP">
                <a:solidFill>
                  <a:srgbClr val="0B5394"/>
                </a:solidFill>
              </a:rPr>
              <a:t>特性または機能による権限のグループ化</a:t>
            </a:r>
          </a:p>
        </p:txBody>
      </p:sp>
      <p:pic>
        <p:nvPicPr>
          <p:cNvPr id="1257" name="Google Shape;1257;p173"/>
          <p:cNvPicPr preferRelativeResize="0"/>
          <p:nvPr/>
        </p:nvPicPr>
        <p:blipFill rotWithShape="1">
          <a:blip r:embed="rId4">
            <a:alphaModFix amt="46000"/>
          </a:blip>
          <a:srcRect/>
          <a:stretch/>
        </p:blipFill>
        <p:spPr>
          <a:xfrm>
            <a:off x="4400115" y="4573143"/>
            <a:ext cx="4696643" cy="273878"/>
          </a:xfrm>
          <a:prstGeom prst="rect">
            <a:avLst/>
          </a:prstGeom>
          <a:noFill/>
          <a:ln>
            <a:noFill/>
          </a:ln>
        </p:spPr>
      </p:pic>
      <p:pic>
        <p:nvPicPr>
          <p:cNvPr id="1258" name="Google Shape;1258;p173" descr="Group"/>
          <p:cNvPicPr preferRelativeResize="0"/>
          <p:nvPr/>
        </p:nvPicPr>
        <p:blipFill rotWithShape="1">
          <a:blip r:embed="rId5">
            <a:alphaModFix/>
          </a:blip>
          <a:srcRect/>
          <a:stretch/>
        </p:blipFill>
        <p:spPr>
          <a:xfrm>
            <a:off x="4705993" y="1699878"/>
            <a:ext cx="3931646" cy="81909"/>
          </a:xfrm>
          <a:prstGeom prst="rect">
            <a:avLst/>
          </a:prstGeom>
          <a:noFill/>
          <a:ln>
            <a:noFill/>
          </a:ln>
        </p:spPr>
      </p:pic>
      <p:sp>
        <p:nvSpPr>
          <p:cNvPr id="1259" name="Google Shape;1259;p173"/>
          <p:cNvSpPr txBox="1"/>
          <p:nvPr/>
        </p:nvSpPr>
        <p:spPr>
          <a:xfrm>
            <a:off x="180475" y="1096575"/>
            <a:ext cx="4161000" cy="3937500"/>
          </a:xfrm>
          <a:prstGeom prst="rect">
            <a:avLst/>
          </a:prstGeom>
          <a:noFill/>
          <a:ln>
            <a:noFill/>
          </a:ln>
        </p:spPr>
        <p:txBody>
          <a:bodyPr spcFirstLastPara="1" wrap="square" lIns="91425" tIns="91425" rIns="91425" bIns="91425" anchor="t" anchorCtr="0">
            <a:noAutofit/>
          </a:bodyPr>
          <a:lstStyle/>
          <a:p>
            <a:pPr marL="0" lvl="0" indent="0" algn="l" rtl="0">
              <a:spcBef>
                <a:spcPts val="1200"/>
              </a:spcBef>
              <a:spcAft>
                <a:spcPts val="0"/>
              </a:spcAft>
              <a:buNone/>
            </a:pPr>
            <a:r>
              <a:rPr lang="ja-JP" sz="1600" b="1">
                <a:solidFill>
                  <a:srgbClr val="1C4587"/>
                </a:solidFill>
                <a:latin typeface="Salesforce Sans"/>
                <a:ea typeface="Salesforce Sans"/>
                <a:cs typeface="Salesforce Sans"/>
                <a:sym typeface="Salesforce Sans"/>
              </a:rPr>
              <a:t>ロールとは名前付きの権限グループ</a:t>
            </a:r>
          </a:p>
          <a:p>
            <a:pPr marL="0" lvl="0" indent="0" algn="l" rtl="0">
              <a:lnSpc>
                <a:spcPct val="100000"/>
              </a:lnSpc>
              <a:spcBef>
                <a:spcPts val="1200"/>
              </a:spcBef>
              <a:spcAft>
                <a:spcPts val="0"/>
              </a:spcAft>
              <a:buNone/>
            </a:pPr>
            <a:r>
              <a:rPr lang="ja-JP" b="1">
                <a:solidFill>
                  <a:srgbClr val="434343"/>
                </a:solidFill>
                <a:latin typeface="Salesforce Sans"/>
                <a:ea typeface="Salesforce Sans"/>
                <a:cs typeface="Salesforce Sans"/>
                <a:sym typeface="Salesforce Sans"/>
              </a:rPr>
              <a:t>ビジネス機能ベースロールの例:</a:t>
            </a:r>
          </a:p>
          <a:p>
            <a:pPr marL="0" lvl="0" indent="0" algn="l" rtl="0">
              <a:lnSpc>
                <a:spcPct val="100000"/>
              </a:lnSpc>
              <a:spcBef>
                <a:spcPts val="1200"/>
              </a:spcBef>
              <a:spcAft>
                <a:spcPts val="0"/>
              </a:spcAft>
              <a:buNone/>
            </a:pPr>
            <a:r>
              <a:rPr lang="ja-JP">
                <a:solidFill>
                  <a:srgbClr val="434343"/>
                </a:solidFill>
                <a:latin typeface="Salesforce Sans"/>
                <a:ea typeface="Salesforce Sans"/>
                <a:cs typeface="Salesforce Sans"/>
                <a:sym typeface="Salesforce Sans"/>
              </a:rPr>
              <a:t>マーチャンダイザ</a:t>
            </a:r>
          </a:p>
          <a:p>
            <a:pPr marL="0" lvl="0" indent="0" algn="l" rtl="0">
              <a:lnSpc>
                <a:spcPct val="100000"/>
              </a:lnSpc>
              <a:spcBef>
                <a:spcPts val="1200"/>
              </a:spcBef>
              <a:spcAft>
                <a:spcPts val="0"/>
              </a:spcAft>
              <a:buNone/>
            </a:pPr>
            <a:r>
              <a:rPr lang="ja-JP">
                <a:solidFill>
                  <a:srgbClr val="434343"/>
                </a:solidFill>
                <a:latin typeface="Salesforce Sans"/>
                <a:ea typeface="Salesforce Sans"/>
                <a:cs typeface="Salesforce Sans"/>
                <a:sym typeface="Salesforce Sans"/>
              </a:rPr>
              <a:t>SEO アナリスト</a:t>
            </a:r>
          </a:p>
          <a:p>
            <a:pPr marL="0" lvl="0" indent="0" algn="l" rtl="0">
              <a:lnSpc>
                <a:spcPct val="100000"/>
              </a:lnSpc>
              <a:spcBef>
                <a:spcPts val="1200"/>
              </a:spcBef>
              <a:spcAft>
                <a:spcPts val="0"/>
              </a:spcAft>
              <a:buNone/>
            </a:pPr>
            <a:r>
              <a:rPr lang="ja-JP">
                <a:solidFill>
                  <a:srgbClr val="434343"/>
                </a:solidFill>
                <a:latin typeface="Salesforce Sans"/>
                <a:ea typeface="Salesforce Sans"/>
                <a:cs typeface="Salesforce Sans"/>
                <a:sym typeface="Salesforce Sans"/>
              </a:rPr>
              <a:t>マーケティング担当者</a:t>
            </a:r>
          </a:p>
          <a:p>
            <a:pPr marL="0" lvl="0" indent="0" algn="l" rtl="0">
              <a:lnSpc>
                <a:spcPct val="100000"/>
              </a:lnSpc>
              <a:spcBef>
                <a:spcPts val="1200"/>
              </a:spcBef>
              <a:spcAft>
                <a:spcPts val="0"/>
              </a:spcAft>
              <a:buNone/>
            </a:pPr>
            <a:endParaRPr b="1">
              <a:solidFill>
                <a:srgbClr val="434343"/>
              </a:solidFill>
              <a:latin typeface="Salesforce Sans"/>
              <a:ea typeface="Salesforce Sans"/>
              <a:cs typeface="Salesforce Sans"/>
              <a:sym typeface="Salesforce Sans"/>
            </a:endParaRPr>
          </a:p>
          <a:p>
            <a:pPr marL="0" lvl="0" indent="0" algn="l" rtl="0">
              <a:lnSpc>
                <a:spcPct val="100000"/>
              </a:lnSpc>
              <a:spcBef>
                <a:spcPts val="1200"/>
              </a:spcBef>
              <a:spcAft>
                <a:spcPts val="0"/>
              </a:spcAft>
              <a:buNone/>
            </a:pPr>
            <a:r>
              <a:rPr lang="ja-JP" b="1">
                <a:solidFill>
                  <a:srgbClr val="434343"/>
                </a:solidFill>
                <a:latin typeface="Salesforce Sans"/>
                <a:ea typeface="Salesforce Sans"/>
                <a:cs typeface="Salesforce Sans"/>
                <a:sym typeface="Salesforce Sans"/>
              </a:rPr>
              <a:t>特性ベースロールの例:</a:t>
            </a:r>
          </a:p>
          <a:p>
            <a:pPr marL="0" lvl="0" indent="0" algn="l" rtl="0">
              <a:lnSpc>
                <a:spcPct val="100000"/>
              </a:lnSpc>
              <a:spcBef>
                <a:spcPts val="1200"/>
              </a:spcBef>
              <a:spcAft>
                <a:spcPts val="0"/>
              </a:spcAft>
              <a:buNone/>
            </a:pPr>
            <a:r>
              <a:rPr lang="ja-JP">
                <a:solidFill>
                  <a:srgbClr val="434343"/>
                </a:solidFill>
                <a:latin typeface="Salesforce Sans"/>
                <a:ea typeface="Salesforce Sans"/>
                <a:cs typeface="Salesforce Sans"/>
                <a:sym typeface="Salesforce Sans"/>
              </a:rPr>
              <a:t>コンテンツのスロットとアセット</a:t>
            </a:r>
          </a:p>
          <a:p>
            <a:pPr marL="0" lvl="0" indent="0" algn="l" rtl="0">
              <a:lnSpc>
                <a:spcPct val="100000"/>
              </a:lnSpc>
              <a:spcBef>
                <a:spcPts val="1200"/>
              </a:spcBef>
              <a:spcAft>
                <a:spcPts val="0"/>
              </a:spcAft>
              <a:buNone/>
            </a:pPr>
            <a:r>
              <a:rPr lang="ja-JP">
                <a:solidFill>
                  <a:srgbClr val="434343"/>
                </a:solidFill>
                <a:latin typeface="Salesforce Sans"/>
                <a:ea typeface="Salesforce Sans"/>
                <a:cs typeface="Salesforce Sans"/>
                <a:sym typeface="Salesforce Sans"/>
              </a:rPr>
              <a:t>カタログと製品 </a:t>
            </a:r>
          </a:p>
          <a:p>
            <a:pPr marL="0" lvl="0" indent="0" algn="l" rtl="0">
              <a:lnSpc>
                <a:spcPct val="100000"/>
              </a:lnSpc>
              <a:spcBef>
                <a:spcPts val="1200"/>
              </a:spcBef>
              <a:spcAft>
                <a:spcPts val="0"/>
              </a:spcAft>
              <a:buNone/>
            </a:pPr>
            <a:r>
              <a:rPr lang="ja-JP">
                <a:solidFill>
                  <a:srgbClr val="434343"/>
                </a:solidFill>
                <a:latin typeface="Salesforce Sans"/>
                <a:ea typeface="Salesforce Sans"/>
                <a:cs typeface="Salesforce Sans"/>
                <a:sym typeface="Salesforce Sans"/>
              </a:rPr>
              <a:t>キャンペーンとプロモーション</a:t>
            </a:r>
          </a:p>
          <a:p>
            <a:pPr marL="0" lvl="0" indent="0" algn="l" rtl="0">
              <a:spcBef>
                <a:spcPts val="600"/>
              </a:spcBef>
              <a:spcAft>
                <a:spcPts val="0"/>
              </a:spcAft>
              <a:buNone/>
            </a:pPr>
            <a:endParaRPr>
              <a:latin typeface="Salesforce Sans"/>
              <a:ea typeface="Salesforce Sans"/>
              <a:cs typeface="Salesforce Sans"/>
              <a:sym typeface="Salesforce Sans"/>
            </a:endParaRPr>
          </a:p>
          <a:p>
            <a:pPr marL="0" lvl="0" indent="0" algn="l" rtl="0">
              <a:spcBef>
                <a:spcPts val="0"/>
              </a:spcBef>
              <a:spcAft>
                <a:spcPts val="0"/>
              </a:spcAft>
              <a:buNone/>
            </a:pPr>
            <a:endParaRPr>
              <a:latin typeface="Salesforce Sans"/>
              <a:ea typeface="Salesforce Sans"/>
              <a:cs typeface="Salesforce Sans"/>
              <a:sym typeface="Salesforce Sans"/>
            </a:endParaRPr>
          </a:p>
        </p:txBody>
      </p:sp>
      <p:pic>
        <p:nvPicPr>
          <p:cNvPr id="1260" name="Google Shape;1260;p173"/>
          <p:cNvPicPr preferRelativeResize="0"/>
          <p:nvPr/>
        </p:nvPicPr>
        <p:blipFill>
          <a:blip r:embed="rId6">
            <a:alphaModFix/>
          </a:blip>
          <a:stretch>
            <a:fillRect/>
          </a:stretch>
        </p:blipFill>
        <p:spPr>
          <a:xfrm>
            <a:off x="4706000" y="1781775"/>
            <a:ext cx="3931651" cy="20962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1265" name="Google Shape;1265;p174"/>
          <p:cNvSpPr txBox="1">
            <a:spLocks noGrp="1"/>
          </p:cNvSpPr>
          <p:nvPr>
            <p:ph type="title"/>
          </p:nvPr>
        </p:nvSpPr>
        <p:spPr>
          <a:xfrm>
            <a:off x="428737" y="47627"/>
            <a:ext cx="8286600" cy="7425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ja-JP" b="1">
                <a:solidFill>
                  <a:srgbClr val="205CA0"/>
                </a:solidFill>
                <a:latin typeface="Salesforce Sans"/>
                <a:ea typeface="Salesforce Sans"/>
                <a:cs typeface="Salesforce Sans"/>
                <a:sym typeface="Salesforce Sans"/>
              </a:rPr>
              <a:t>デフォルトロールか最小権限か</a:t>
            </a:r>
          </a:p>
        </p:txBody>
      </p:sp>
      <p:sp>
        <p:nvSpPr>
          <p:cNvPr id="1266" name="Google Shape;1266;p174"/>
          <p:cNvSpPr txBox="1">
            <a:spLocks noGrp="1"/>
          </p:cNvSpPr>
          <p:nvPr>
            <p:ph type="body" idx="4294967295"/>
          </p:nvPr>
        </p:nvSpPr>
        <p:spPr>
          <a:xfrm>
            <a:off x="428737" y="822884"/>
            <a:ext cx="8287200" cy="2541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ja-JP" sz="1600">
                <a:solidFill>
                  <a:srgbClr val="0B5394"/>
                </a:solidFill>
                <a:latin typeface="Salesforce Sans"/>
                <a:ea typeface="Salesforce Sans"/>
                <a:cs typeface="Salesforce Sans"/>
                <a:sym typeface="Salesforce Sans"/>
              </a:rPr>
              <a:t>Business Manager の「デフォルトロール」と最小権限</a:t>
            </a:r>
          </a:p>
        </p:txBody>
      </p:sp>
      <p:sp>
        <p:nvSpPr>
          <p:cNvPr id="1267" name="Google Shape;1267;p174"/>
          <p:cNvSpPr txBox="1"/>
          <p:nvPr/>
        </p:nvSpPr>
        <p:spPr>
          <a:xfrm>
            <a:off x="170999" y="1390000"/>
            <a:ext cx="4638325" cy="3218700"/>
          </a:xfrm>
          <a:prstGeom prst="rect">
            <a:avLst/>
          </a:prstGeom>
          <a:noFill/>
          <a:ln>
            <a:noFill/>
          </a:ln>
        </p:spPr>
        <p:txBody>
          <a:bodyPr spcFirstLastPara="1" wrap="square" lIns="91425" tIns="91425" rIns="91425" bIns="91425" anchor="t" anchorCtr="0">
            <a:noAutofit/>
          </a:bodyPr>
          <a:lstStyle/>
          <a:p>
            <a:pPr marL="0" lvl="0" indent="0" algn="l" rtl="0">
              <a:lnSpc>
                <a:spcPct val="130000"/>
              </a:lnSpc>
              <a:spcBef>
                <a:spcPts val="0"/>
              </a:spcBef>
              <a:spcAft>
                <a:spcPts val="0"/>
              </a:spcAft>
              <a:buNone/>
            </a:pPr>
            <a:r>
              <a:rPr lang="ja-JP" sz="1600" dirty="0">
                <a:solidFill>
                  <a:schemeClr val="dk1"/>
                </a:solidFill>
                <a:latin typeface="Salesforce Sans"/>
                <a:ea typeface="Salesforce Sans"/>
                <a:cs typeface="Salesforce Sans"/>
                <a:sym typeface="Salesforce Sans"/>
              </a:rPr>
              <a:t>新規ユーザの作成 </a:t>
            </a:r>
          </a:p>
          <a:p>
            <a:pPr marL="457200" lvl="0" indent="-342900" algn="l" rtl="0">
              <a:lnSpc>
                <a:spcPct val="130000"/>
              </a:lnSpc>
              <a:spcBef>
                <a:spcPts val="0"/>
              </a:spcBef>
              <a:spcAft>
                <a:spcPts val="0"/>
              </a:spcAft>
              <a:buClr>
                <a:schemeClr val="dk1"/>
              </a:buClr>
              <a:buSzPts val="1800"/>
              <a:buFont typeface="Salesforce Sans"/>
              <a:buAutoNum type="arabicPeriod"/>
            </a:pPr>
            <a:r>
              <a:rPr lang="ja-JP" sz="1600" dirty="0">
                <a:solidFill>
                  <a:schemeClr val="dk1"/>
                </a:solidFill>
                <a:latin typeface="Salesforce Sans"/>
                <a:ea typeface="Salesforce Sans"/>
                <a:cs typeface="Salesforce Sans"/>
                <a:sym typeface="Salesforce Sans"/>
              </a:rPr>
              <a:t>システム管理者がアカウントマネージャで作成</a:t>
            </a:r>
          </a:p>
          <a:p>
            <a:pPr marL="457200" lvl="0" indent="-342900" algn="l" rtl="0">
              <a:lnSpc>
                <a:spcPct val="130000"/>
              </a:lnSpc>
              <a:spcBef>
                <a:spcPts val="0"/>
              </a:spcBef>
              <a:spcAft>
                <a:spcPts val="0"/>
              </a:spcAft>
              <a:buClr>
                <a:schemeClr val="dk1"/>
              </a:buClr>
              <a:buSzPts val="1800"/>
              <a:buFont typeface="Salesforce Sans"/>
              <a:buAutoNum type="arabicPeriod"/>
            </a:pPr>
            <a:r>
              <a:rPr lang="ja-JP" sz="1600" dirty="0">
                <a:solidFill>
                  <a:schemeClr val="dk1"/>
                </a:solidFill>
                <a:latin typeface="Salesforce Sans"/>
                <a:ea typeface="Salesforce Sans"/>
                <a:cs typeface="Salesforce Sans"/>
                <a:sym typeface="Salesforce Sans"/>
              </a:rPr>
              <a:t>ユーザがログインすると Business Manager アカウントが自動的に生成される</a:t>
            </a:r>
          </a:p>
          <a:p>
            <a:pPr marL="457200" lvl="0" indent="-342900" algn="l" rtl="0">
              <a:lnSpc>
                <a:spcPct val="130000"/>
              </a:lnSpc>
              <a:spcBef>
                <a:spcPts val="0"/>
              </a:spcBef>
              <a:spcAft>
                <a:spcPts val="0"/>
              </a:spcAft>
              <a:buClr>
                <a:schemeClr val="dk1"/>
              </a:buClr>
              <a:buSzPts val="1800"/>
              <a:buFont typeface="Salesforce Sans"/>
              <a:buAutoNum type="arabicPeriod"/>
            </a:pPr>
            <a:r>
              <a:rPr lang="ja-JP" sz="1600" dirty="0">
                <a:solidFill>
                  <a:schemeClr val="dk1"/>
                </a:solidFill>
                <a:latin typeface="Salesforce Sans"/>
                <a:ea typeface="Salesforce Sans"/>
                <a:cs typeface="Salesforce Sans"/>
                <a:sym typeface="Salesforce Sans"/>
              </a:rPr>
              <a:t>デフォルトロールが割り当てられる</a:t>
            </a:r>
          </a:p>
          <a:p>
            <a:pPr marL="457200" lvl="0" indent="-342900" algn="l" rtl="0">
              <a:lnSpc>
                <a:spcPct val="130000"/>
              </a:lnSpc>
              <a:spcBef>
                <a:spcPts val="0"/>
              </a:spcBef>
              <a:spcAft>
                <a:spcPts val="0"/>
              </a:spcAft>
              <a:buClr>
                <a:schemeClr val="dk1"/>
              </a:buClr>
              <a:buSzPts val="1800"/>
              <a:buFont typeface="Salesforce Sans"/>
              <a:buAutoNum type="arabicPeriod"/>
            </a:pPr>
            <a:r>
              <a:rPr lang="ja-JP" sz="1600" dirty="0">
                <a:solidFill>
                  <a:schemeClr val="dk1"/>
                </a:solidFill>
                <a:latin typeface="Salesforce Sans"/>
                <a:ea typeface="Salesforce Sans"/>
                <a:cs typeface="Salesforce Sans"/>
                <a:sym typeface="Salesforce Sans"/>
              </a:rPr>
              <a:t>システム管理者は必要に応じて追加のロールを手動で割り当てることができる</a:t>
            </a:r>
          </a:p>
        </p:txBody>
      </p:sp>
      <p:pic>
        <p:nvPicPr>
          <p:cNvPr id="1268" name="Google Shape;1268;p174"/>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269" name="Google Shape;1269;p174"/>
          <p:cNvSpPr txBox="1"/>
          <p:nvPr/>
        </p:nvSpPr>
        <p:spPr>
          <a:xfrm>
            <a:off x="5761003" y="2512497"/>
            <a:ext cx="2514300" cy="9417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ja-JP" sz="2400" dirty="0">
                <a:solidFill>
                  <a:srgbClr val="FFFFFF"/>
                </a:solidFill>
                <a:latin typeface="MS Gothic" panose="020B0609070205080204" pitchFamily="49" charset="-128"/>
                <a:ea typeface="MS Gothic" panose="020B0609070205080204" pitchFamily="49" charset="-128"/>
                <a:cs typeface="Permanent Marker"/>
                <a:sym typeface="Permanent Marker"/>
              </a:rPr>
              <a:t>最小権限</a:t>
            </a:r>
          </a:p>
        </p:txBody>
      </p:sp>
      <p:sp>
        <p:nvSpPr>
          <p:cNvPr id="1270" name="Google Shape;1270;p174"/>
          <p:cNvSpPr txBox="1"/>
          <p:nvPr/>
        </p:nvSpPr>
        <p:spPr>
          <a:xfrm>
            <a:off x="5361000" y="1455725"/>
            <a:ext cx="3249900" cy="8433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ja-JP" sz="2400" dirty="0">
                <a:solidFill>
                  <a:srgbClr val="FFFFFF"/>
                </a:solidFill>
                <a:latin typeface="Permanent Marker"/>
                <a:ea typeface="Permanent Marker"/>
                <a:cs typeface="Permanent Marker"/>
                <a:sym typeface="Permanent Marker"/>
              </a:rPr>
              <a:t>Business Manager </a:t>
            </a:r>
            <a:r>
              <a:rPr lang="ja-JP" sz="2400" dirty="0">
                <a:solidFill>
                  <a:srgbClr val="FFFFFF"/>
                </a:solidFill>
                <a:latin typeface="MS Gothic" panose="020B0609070205080204" pitchFamily="49" charset="-128"/>
                <a:ea typeface="MS Gothic" panose="020B0609070205080204" pitchFamily="49" charset="-128"/>
                <a:cs typeface="Permanent Marker"/>
                <a:sym typeface="Permanent Marker"/>
              </a:rPr>
              <a:t>のデフォルトロール</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4"/>
        <p:cNvGrpSpPr/>
        <p:nvPr/>
      </p:nvGrpSpPr>
      <p:grpSpPr>
        <a:xfrm>
          <a:off x="0" y="0"/>
          <a:ext cx="0" cy="0"/>
          <a:chOff x="0" y="0"/>
          <a:chExt cx="0" cy="0"/>
        </a:xfrm>
      </p:grpSpPr>
      <p:pic>
        <p:nvPicPr>
          <p:cNvPr id="1275" name="Google Shape;1275;p175"/>
          <p:cNvPicPr preferRelativeResize="0"/>
          <p:nvPr/>
        </p:nvPicPr>
        <p:blipFill>
          <a:blip r:embed="rId3">
            <a:alphaModFix/>
          </a:blip>
          <a:stretch>
            <a:fillRect/>
          </a:stretch>
        </p:blipFill>
        <p:spPr>
          <a:xfrm>
            <a:off x="1295400" y="1066800"/>
            <a:ext cx="6531376" cy="3753425"/>
          </a:xfrm>
          <a:prstGeom prst="rect">
            <a:avLst/>
          </a:prstGeom>
          <a:noFill/>
          <a:ln>
            <a:noFill/>
          </a:ln>
        </p:spPr>
      </p:pic>
      <p:sp>
        <p:nvSpPr>
          <p:cNvPr id="1276" name="Google Shape;1276;p175"/>
          <p:cNvSpPr/>
          <p:nvPr/>
        </p:nvSpPr>
        <p:spPr>
          <a:xfrm>
            <a:off x="3506550" y="1527825"/>
            <a:ext cx="4296600" cy="1831500"/>
          </a:xfrm>
          <a:prstGeom prst="ellipse">
            <a:avLst/>
          </a:prstGeom>
          <a:noFill/>
          <a:ln w="28575" cap="flat" cmpd="sng">
            <a:solidFill>
              <a:srgbClr val="1155C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175"/>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ja-JP" b="1">
                <a:solidFill>
                  <a:srgbClr val="205CA0"/>
                </a:solidFill>
                <a:latin typeface="Salesforce Sans"/>
                <a:ea typeface="Salesforce Sans"/>
                <a:cs typeface="Salesforce Sans"/>
                <a:sym typeface="Salesforce Sans"/>
              </a:rPr>
              <a:t>Commerce Cloud の領域</a:t>
            </a:r>
          </a:p>
        </p:txBody>
      </p:sp>
      <p:sp>
        <p:nvSpPr>
          <p:cNvPr id="1278" name="Google Shape;1278;p175"/>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ja-JP">
                <a:solidFill>
                  <a:srgbClr val="205CA0"/>
                </a:solidFill>
              </a:rPr>
              <a:t>監査をどこに集中させるか</a:t>
            </a:r>
          </a:p>
          <a:p>
            <a:pPr marL="0" lvl="0" indent="0" algn="l" rtl="0">
              <a:spcBef>
                <a:spcPts val="1600"/>
              </a:spcBef>
              <a:spcAft>
                <a:spcPts val="1600"/>
              </a:spcAft>
              <a:buNone/>
            </a:pPr>
            <a:endParaRPr dirty="0">
              <a:solidFill>
                <a:srgbClr val="205CA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176"/>
          <p:cNvSpPr txBox="1"/>
          <p:nvPr/>
        </p:nvSpPr>
        <p:spPr>
          <a:xfrm>
            <a:off x="322500" y="1080575"/>
            <a:ext cx="5535300" cy="747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ja-JP" sz="1700">
                <a:solidFill>
                  <a:srgbClr val="434343"/>
                </a:solidFill>
                <a:latin typeface="Salesforce Sans"/>
                <a:ea typeface="Salesforce Sans"/>
                <a:cs typeface="Salesforce Sans"/>
                <a:sym typeface="Salesforce Sans"/>
              </a:rPr>
              <a:t>Marie - マーケティング担当副社長</a:t>
            </a:r>
          </a:p>
        </p:txBody>
      </p:sp>
      <p:pic>
        <p:nvPicPr>
          <p:cNvPr id="1284" name="Google Shape;1284;p176"/>
          <p:cNvPicPr preferRelativeResize="0"/>
          <p:nvPr/>
        </p:nvPicPr>
        <p:blipFill rotWithShape="1">
          <a:blip r:embed="rId3">
            <a:alphaModFix/>
          </a:blip>
          <a:srcRect b="4003"/>
          <a:stretch/>
        </p:blipFill>
        <p:spPr>
          <a:xfrm>
            <a:off x="6361875" y="103650"/>
            <a:ext cx="2346100" cy="4899001"/>
          </a:xfrm>
          <a:prstGeom prst="rect">
            <a:avLst/>
          </a:prstGeom>
          <a:noFill/>
          <a:ln>
            <a:noFill/>
          </a:ln>
        </p:spPr>
      </p:pic>
      <p:graphicFrame>
        <p:nvGraphicFramePr>
          <p:cNvPr id="1285" name="Google Shape;1285;p176"/>
          <p:cNvGraphicFramePr/>
          <p:nvPr>
            <p:extLst>
              <p:ext uri="{D42A27DB-BD31-4B8C-83A1-F6EECF244321}">
                <p14:modId xmlns:p14="http://schemas.microsoft.com/office/powerpoint/2010/main" val="990494306"/>
              </p:ext>
            </p:extLst>
          </p:nvPr>
        </p:nvGraphicFramePr>
        <p:xfrm>
          <a:off x="322500" y="2250850"/>
          <a:ext cx="5535300" cy="256012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ja-JP" sz="1300" b="1" dirty="0">
                          <a:solidFill>
                            <a:srgbClr val="434343"/>
                          </a:solidFill>
                          <a:latin typeface="Salesforce Sans"/>
                          <a:ea typeface="Salesforce Sans"/>
                          <a:cs typeface="Salesforce Sans"/>
                          <a:sym typeface="Salesforce Sans"/>
                        </a:rPr>
                        <a:t>Business Manager の権限</a:t>
                      </a:r>
                    </a:p>
                    <a:p>
                      <a:pPr marL="0" lvl="0" indent="0" algn="ctr" rtl="0">
                        <a:spcBef>
                          <a:spcPts val="0"/>
                        </a:spcBef>
                        <a:spcAft>
                          <a:spcPts val="0"/>
                        </a:spcAft>
                        <a:buNone/>
                      </a:pPr>
                      <a:r>
                        <a:rPr lang="ja-JP" sz="1300" b="1" dirty="0">
                          <a:solidFill>
                            <a:srgbClr val="434343"/>
                          </a:solidFill>
                          <a:latin typeface="Salesforce Sans"/>
                          <a:ea typeface="Salesforce Sans"/>
                          <a:cs typeface="Salesforce Sans"/>
                          <a:sym typeface="Salesforce Sans"/>
                        </a:rPr>
                        <a:t>参照のみ</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ja-JP" sz="1300" b="1">
                          <a:solidFill>
                            <a:srgbClr val="434343"/>
                          </a:solidFill>
                          <a:latin typeface="Salesforce Sans"/>
                          <a:ea typeface="Salesforce Sans"/>
                          <a:cs typeface="Salesforce Sans"/>
                          <a:sym typeface="Salesforce Sans"/>
                        </a:rPr>
                        <a:t>機能権限</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製品</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ja-JP">
                          <a:solidFill>
                            <a:srgbClr val="666666"/>
                          </a:solidFill>
                          <a:latin typeface="Salesforce Sans"/>
                          <a:ea typeface="Salesforce Sans"/>
                          <a:cs typeface="Salesforce Sans"/>
                          <a:sym typeface="Salesforce Sans"/>
                        </a:rPr>
                        <a:t>権限の割り当てなし</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コンテンツ </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インベントリ</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価格表</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オンラインマーケティング</a:t>
                      </a: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28575" cap="flat" cmpd="sng">
                      <a:solidFill>
                        <a:srgbClr val="3D85C6"/>
                      </a:solidFill>
                      <a:prstDash val="solid"/>
                      <a:round/>
                      <a:headEnd type="none" w="sm" len="sm"/>
                      <a:tailEnd type="none" w="sm" len="sm"/>
                    </a:lnL>
                    <a:lnR w="28575" cap="flat" cmpd="sng">
                      <a:solidFill>
                        <a:srgbClr val="3D85C6"/>
                      </a:solidFill>
                      <a:prstDash val="solid"/>
                      <a:round/>
                      <a:headEnd type="none" w="sm" len="sm"/>
                      <a:tailEnd type="none" w="sm" len="sm"/>
                    </a:lnR>
                    <a:lnT w="28575" cap="flat" cmpd="sng">
                      <a:solidFill>
                        <a:srgbClr val="3D85C6"/>
                      </a:solidFill>
                      <a:prstDash val="solid"/>
                      <a:round/>
                      <a:headEnd type="none" w="sm" len="sm"/>
                      <a:tailEnd type="none" w="sm" len="sm"/>
                    </a:lnT>
                    <a:lnB w="2857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286" name="Google Shape;1286;p176"/>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ja-JP" b="1">
                <a:solidFill>
                  <a:srgbClr val="205CA0"/>
                </a:solidFill>
                <a:latin typeface="Salesforce Sans"/>
                <a:ea typeface="Salesforce Sans"/>
                <a:cs typeface="Salesforce Sans"/>
                <a:sym typeface="Salesforce Sans"/>
              </a:rPr>
              <a:t>Business Manager ユーザ</a:t>
            </a:r>
          </a:p>
        </p:txBody>
      </p:sp>
      <p:sp>
        <p:nvSpPr>
          <p:cNvPr id="1287" name="Google Shape;1287;p176"/>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ja-JP">
                <a:solidFill>
                  <a:srgbClr val="205CA0"/>
                </a:solidFill>
              </a:rPr>
              <a:t>権限とロールの例</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1"/>
        <p:cNvGrpSpPr/>
        <p:nvPr/>
      </p:nvGrpSpPr>
      <p:grpSpPr>
        <a:xfrm>
          <a:off x="0" y="0"/>
          <a:ext cx="0" cy="0"/>
          <a:chOff x="0" y="0"/>
          <a:chExt cx="0" cy="0"/>
        </a:xfrm>
      </p:grpSpPr>
      <p:sp>
        <p:nvSpPr>
          <p:cNvPr id="1292" name="Google Shape;1292;p177"/>
          <p:cNvSpPr txBox="1"/>
          <p:nvPr/>
        </p:nvSpPr>
        <p:spPr>
          <a:xfrm>
            <a:off x="321625" y="1125925"/>
            <a:ext cx="5535300" cy="46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ja-JP" sz="1700">
                <a:solidFill>
                  <a:srgbClr val="434343"/>
                </a:solidFill>
                <a:latin typeface="Salesforce Sans"/>
                <a:ea typeface="Salesforce Sans"/>
                <a:cs typeface="Salesforce Sans"/>
                <a:sym typeface="Salesforce Sans"/>
              </a:rPr>
              <a:t>James  - デジタルマーチャンダイザ </a:t>
            </a:r>
          </a:p>
        </p:txBody>
      </p:sp>
      <p:pic>
        <p:nvPicPr>
          <p:cNvPr id="1293" name="Google Shape;1293;p177"/>
          <p:cNvPicPr preferRelativeResize="0"/>
          <p:nvPr/>
        </p:nvPicPr>
        <p:blipFill rotWithShape="1">
          <a:blip r:embed="rId3">
            <a:alphaModFix/>
          </a:blip>
          <a:srcRect/>
          <a:stretch/>
        </p:blipFill>
        <p:spPr>
          <a:xfrm>
            <a:off x="6484100" y="666675"/>
            <a:ext cx="2534800" cy="3810150"/>
          </a:xfrm>
          <a:prstGeom prst="rect">
            <a:avLst/>
          </a:prstGeom>
          <a:noFill/>
          <a:ln>
            <a:noFill/>
          </a:ln>
        </p:spPr>
      </p:pic>
      <p:graphicFrame>
        <p:nvGraphicFramePr>
          <p:cNvPr id="1294" name="Google Shape;1294;p177"/>
          <p:cNvGraphicFramePr/>
          <p:nvPr>
            <p:extLst>
              <p:ext uri="{D42A27DB-BD31-4B8C-83A1-F6EECF244321}">
                <p14:modId xmlns:p14="http://schemas.microsoft.com/office/powerpoint/2010/main" val="123831392"/>
              </p:ext>
            </p:extLst>
          </p:nvPr>
        </p:nvGraphicFramePr>
        <p:xfrm>
          <a:off x="322500" y="1717450"/>
          <a:ext cx="5535300" cy="2910690"/>
        </p:xfrm>
        <a:graphic>
          <a:graphicData uri="http://schemas.openxmlformats.org/drawingml/2006/table">
            <a:tbl>
              <a:tblPr>
                <a:noFill/>
                <a:tableStyleId>{7E0C2FC4-7EA7-42AD-A4A6-378E99065EF0}</a:tableStyleId>
              </a:tblPr>
              <a:tblGrid>
                <a:gridCol w="2782250">
                  <a:extLst>
                    <a:ext uri="{9D8B030D-6E8A-4147-A177-3AD203B41FA5}">
                      <a16:colId xmlns:a16="http://schemas.microsoft.com/office/drawing/2014/main" val="20000"/>
                    </a:ext>
                  </a:extLst>
                </a:gridCol>
                <a:gridCol w="27530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ja-JP" sz="1300" b="1" dirty="0">
                          <a:solidFill>
                            <a:srgbClr val="434343"/>
                          </a:solidFill>
                        </a:rPr>
                        <a:t>Business Manager の権限</a:t>
                      </a:r>
                    </a:p>
                    <a:p>
                      <a:pPr marL="0" lvl="0" indent="0" algn="ctr" rtl="0">
                        <a:spcBef>
                          <a:spcPts val="0"/>
                        </a:spcBef>
                        <a:spcAft>
                          <a:spcPts val="0"/>
                        </a:spcAft>
                        <a:buNone/>
                      </a:pPr>
                      <a:r>
                        <a:rPr lang="ja-JP" sz="1300" b="1" dirty="0">
                          <a:solidFill>
                            <a:srgbClr val="434343"/>
                          </a:solidFill>
                        </a:rPr>
                        <a:t>参照/更新</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ja-JP" sz="1300" b="1">
                          <a:solidFill>
                            <a:srgbClr val="434343"/>
                          </a:solidFill>
                        </a:rPr>
                        <a:t>機能権限</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製品とカタログ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Manage_Site_Catalog</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コンテンツ </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Manage_Site_Pricebooks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検索</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Manage_Site_Inventory</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オンラインマーケティング</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順序</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r>
                        <a:rPr lang="ja-JP" sz="1300">
                          <a:solidFill>
                            <a:srgbClr val="666666"/>
                          </a:solidFill>
                          <a:latin typeface="Salesforce Sans"/>
                          <a:ea typeface="Salesforce Sans"/>
                          <a:cs typeface="Salesforce Sans"/>
                          <a:sym typeface="Salesforce Sans"/>
                        </a:rPr>
                        <a:t>Analytics</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dirty="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1295" name="Google Shape;1295;p177"/>
          <p:cNvSpPr txBox="1">
            <a:spLocks noGrp="1"/>
          </p:cNvSpPr>
          <p:nvPr>
            <p:ph type="title"/>
          </p:nvPr>
        </p:nvSpPr>
        <p:spPr>
          <a:xfrm>
            <a:off x="321636" y="357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ja-JP" b="1">
                <a:solidFill>
                  <a:srgbClr val="205CA0"/>
                </a:solidFill>
                <a:latin typeface="Salesforce Sans"/>
                <a:ea typeface="Salesforce Sans"/>
                <a:cs typeface="Salesforce Sans"/>
                <a:sym typeface="Salesforce Sans"/>
              </a:rPr>
              <a:t>Business Manager ユーザ</a:t>
            </a:r>
          </a:p>
        </p:txBody>
      </p:sp>
      <p:sp>
        <p:nvSpPr>
          <p:cNvPr id="1296" name="Google Shape;1296;p177"/>
          <p:cNvSpPr txBox="1">
            <a:spLocks noGrp="1"/>
          </p:cNvSpPr>
          <p:nvPr>
            <p:ph type="body" idx="4294967295"/>
          </p:nvPr>
        </p:nvSpPr>
        <p:spPr>
          <a:xfrm>
            <a:off x="321625" y="6171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ja-JP">
                <a:solidFill>
                  <a:srgbClr val="205CA0"/>
                </a:solidFill>
              </a:rPr>
              <a:t>権限とロールの例</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00"/>
        <p:cNvGrpSpPr/>
        <p:nvPr/>
      </p:nvGrpSpPr>
      <p:grpSpPr>
        <a:xfrm>
          <a:off x="0" y="0"/>
          <a:ext cx="0" cy="0"/>
          <a:chOff x="0" y="0"/>
          <a:chExt cx="0" cy="0"/>
        </a:xfrm>
      </p:grpSpPr>
      <p:sp>
        <p:nvSpPr>
          <p:cNvPr id="1301" name="Google Shape;1301;p178"/>
          <p:cNvSpPr txBox="1"/>
          <p:nvPr/>
        </p:nvSpPr>
        <p:spPr>
          <a:xfrm>
            <a:off x="328950" y="1108495"/>
            <a:ext cx="5535300" cy="43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ja-JP" sz="1700" dirty="0">
                <a:solidFill>
                  <a:srgbClr val="434343"/>
                </a:solidFill>
                <a:latin typeface="Salesforce Sans"/>
                <a:ea typeface="Salesforce Sans"/>
                <a:cs typeface="Salesforce Sans"/>
                <a:sym typeface="Salesforce Sans"/>
              </a:rPr>
              <a:t>Kate - 開発者</a:t>
            </a:r>
          </a:p>
        </p:txBody>
      </p:sp>
      <p:sp>
        <p:nvSpPr>
          <p:cNvPr id="1302" name="Google Shape;1302;p178"/>
          <p:cNvSpPr txBox="1"/>
          <p:nvPr/>
        </p:nvSpPr>
        <p:spPr>
          <a:xfrm>
            <a:off x="321475" y="3629875"/>
            <a:ext cx="5388900" cy="1361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None/>
            </a:pPr>
            <a:endParaRPr sz="1100">
              <a:solidFill>
                <a:schemeClr val="dk1"/>
              </a:solidFill>
            </a:endParaRPr>
          </a:p>
          <a:p>
            <a:pPr marL="0" lvl="0" indent="0" algn="l" rtl="0">
              <a:spcBef>
                <a:spcPts val="1200"/>
              </a:spcBef>
              <a:spcAft>
                <a:spcPts val="0"/>
              </a:spcAft>
              <a:buNone/>
            </a:pPr>
            <a:endParaRPr/>
          </a:p>
        </p:txBody>
      </p:sp>
      <p:graphicFrame>
        <p:nvGraphicFramePr>
          <p:cNvPr id="1303" name="Google Shape;1303;p178"/>
          <p:cNvGraphicFramePr/>
          <p:nvPr/>
        </p:nvGraphicFramePr>
        <p:xfrm>
          <a:off x="322500" y="1717450"/>
          <a:ext cx="5535300" cy="2956350"/>
        </p:xfrm>
        <a:graphic>
          <a:graphicData uri="http://schemas.openxmlformats.org/drawingml/2006/table">
            <a:tbl>
              <a:tblPr>
                <a:noFill/>
                <a:tableStyleId>{7E0C2FC4-7EA7-42AD-A4A6-378E99065EF0}</a:tableStyleId>
              </a:tblPr>
              <a:tblGrid>
                <a:gridCol w="2819200">
                  <a:extLst>
                    <a:ext uri="{9D8B030D-6E8A-4147-A177-3AD203B41FA5}">
                      <a16:colId xmlns:a16="http://schemas.microsoft.com/office/drawing/2014/main" val="20000"/>
                    </a:ext>
                  </a:extLst>
                </a:gridCol>
                <a:gridCol w="27161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ja-JP" sz="1300" b="1">
                          <a:solidFill>
                            <a:srgbClr val="434343"/>
                          </a:solidFill>
                        </a:rPr>
                        <a:t>Business Manager の権限</a:t>
                      </a:r>
                    </a:p>
                    <a:p>
                      <a:pPr marL="0" lvl="0" indent="0" algn="ctr" rtl="0">
                        <a:spcBef>
                          <a:spcPts val="0"/>
                        </a:spcBef>
                        <a:spcAft>
                          <a:spcPts val="0"/>
                        </a:spcAft>
                        <a:buNone/>
                      </a:pPr>
                      <a:r>
                        <a:rPr lang="ja-JP" sz="1300" b="1">
                          <a:solidFill>
                            <a:srgbClr val="434343"/>
                          </a:solidFill>
                        </a:rPr>
                        <a:t>参照/更新</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tc>
                  <a:txBody>
                    <a:bodyPr/>
                    <a:lstStyle/>
                    <a:p>
                      <a:pPr marL="0" lvl="0" indent="0" algn="ctr" rtl="0">
                        <a:spcBef>
                          <a:spcPts val="0"/>
                        </a:spcBef>
                        <a:spcAft>
                          <a:spcPts val="0"/>
                        </a:spcAft>
                        <a:buNone/>
                      </a:pPr>
                      <a:r>
                        <a:rPr lang="ja-JP" sz="1300" b="1">
                          <a:solidFill>
                            <a:srgbClr val="434343"/>
                          </a:solidFill>
                        </a:rPr>
                        <a:t>機能権限</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solidFill>
                      <a:srgbClr val="CFE2F3"/>
                    </a:solidFill>
                  </a:tcPr>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ja-JP">
                          <a:solidFill>
                            <a:srgbClr val="666666"/>
                          </a:solidFill>
                        </a:rPr>
                        <a:t>すべてのサイト開発モジュール</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r>
                        <a:rPr lang="ja-JP">
                          <a:solidFill>
                            <a:srgbClr val="666666"/>
                          </a:solidFill>
                        </a:rPr>
                        <a:t>権限の割り当てなし</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ja-JP">
                          <a:solidFill>
                            <a:srgbClr val="666666"/>
                          </a:solidFill>
                        </a:rPr>
                        <a:t>運営: カスタムログ設定</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ja-JP">
                          <a:solidFill>
                            <a:srgbClr val="666666"/>
                          </a:solidFill>
                        </a:rPr>
                        <a:t>コードプロファイラ</a:t>
                      </a: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endParaRPr>
                        <a:solidFill>
                          <a:srgbClr val="666666"/>
                        </a:solidFill>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algn="l" rtl="0">
                        <a:spcBef>
                          <a:spcPts val="0"/>
                        </a:spcBef>
                        <a:spcAft>
                          <a:spcPts val="0"/>
                        </a:spcAft>
                        <a:buNone/>
                      </a:pPr>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tc>
                  <a:txBody>
                    <a:bodyPr/>
                    <a:lstStyle/>
                    <a:p>
                      <a:pPr marL="0" lvl="0" indent="0" algn="l" rtl="0">
                        <a:spcBef>
                          <a:spcPts val="0"/>
                        </a:spcBef>
                        <a:spcAft>
                          <a:spcPts val="0"/>
                        </a:spcAft>
                        <a:buNone/>
                      </a:pPr>
                      <a:endParaRPr sz="1300">
                        <a:solidFill>
                          <a:srgbClr val="666666"/>
                        </a:solidFill>
                        <a:latin typeface="Salesforce Sans"/>
                        <a:ea typeface="Salesforce Sans"/>
                        <a:cs typeface="Salesforce Sans"/>
                        <a:sym typeface="Salesforce Sans"/>
                      </a:endParaRPr>
                    </a:p>
                  </a:txBody>
                  <a:tcPr marL="91425" marR="91425" marT="91425" marB="91425">
                    <a:lnL w="9525" cap="flat" cmpd="sng">
                      <a:solidFill>
                        <a:srgbClr val="3D85C6"/>
                      </a:solidFill>
                      <a:prstDash val="solid"/>
                      <a:round/>
                      <a:headEnd type="none" w="sm" len="sm"/>
                      <a:tailEnd type="none" w="sm" len="sm"/>
                    </a:lnL>
                    <a:lnR w="9525" cap="flat" cmpd="sng">
                      <a:solidFill>
                        <a:srgbClr val="3D85C6"/>
                      </a:solidFill>
                      <a:prstDash val="solid"/>
                      <a:round/>
                      <a:headEnd type="none" w="sm" len="sm"/>
                      <a:tailEnd type="none" w="sm" len="sm"/>
                    </a:lnR>
                    <a:lnT w="9525" cap="flat" cmpd="sng">
                      <a:solidFill>
                        <a:srgbClr val="3D85C6"/>
                      </a:solidFill>
                      <a:prstDash val="solid"/>
                      <a:round/>
                      <a:headEnd type="none" w="sm" len="sm"/>
                      <a:tailEnd type="none" w="sm" len="sm"/>
                    </a:lnT>
                    <a:lnB w="9525" cap="flat" cmpd="sng">
                      <a:solidFill>
                        <a:srgbClr val="3D85C6"/>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1304" name="Google Shape;1304;p178"/>
          <p:cNvPicPr preferRelativeResize="0"/>
          <p:nvPr/>
        </p:nvPicPr>
        <p:blipFill rotWithShape="1">
          <a:blip r:embed="rId3">
            <a:alphaModFix/>
          </a:blip>
          <a:srcRect/>
          <a:stretch/>
        </p:blipFill>
        <p:spPr>
          <a:xfrm>
            <a:off x="6134426" y="463601"/>
            <a:ext cx="2748975" cy="4132075"/>
          </a:xfrm>
          <a:prstGeom prst="rect">
            <a:avLst/>
          </a:prstGeom>
          <a:noFill/>
          <a:ln>
            <a:noFill/>
          </a:ln>
        </p:spPr>
      </p:pic>
      <p:sp>
        <p:nvSpPr>
          <p:cNvPr id="1305" name="Google Shape;1305;p178"/>
          <p:cNvSpPr txBox="1">
            <a:spLocks noGrp="1"/>
          </p:cNvSpPr>
          <p:nvPr>
            <p:ph type="title"/>
          </p:nvPr>
        </p:nvSpPr>
        <p:spPr>
          <a:xfrm>
            <a:off x="321636" y="29321"/>
            <a:ext cx="6216600" cy="556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ja-JP" b="1">
                <a:solidFill>
                  <a:srgbClr val="205CA0"/>
                </a:solidFill>
                <a:latin typeface="Salesforce Sans"/>
                <a:ea typeface="Salesforce Sans"/>
                <a:cs typeface="Salesforce Sans"/>
                <a:sym typeface="Salesforce Sans"/>
              </a:rPr>
              <a:t>Business Manager ユーザ</a:t>
            </a:r>
          </a:p>
        </p:txBody>
      </p:sp>
      <p:sp>
        <p:nvSpPr>
          <p:cNvPr id="1306" name="Google Shape;1306;p178"/>
          <p:cNvSpPr txBox="1">
            <a:spLocks noGrp="1"/>
          </p:cNvSpPr>
          <p:nvPr>
            <p:ph type="body" idx="4294967295"/>
          </p:nvPr>
        </p:nvSpPr>
        <p:spPr>
          <a:xfrm>
            <a:off x="321625" y="610786"/>
            <a:ext cx="6216600" cy="3600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ja-JP" dirty="0">
                <a:solidFill>
                  <a:srgbClr val="205CA0"/>
                </a:solidFill>
              </a:rPr>
              <a:t>権限とロールの例</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pic>
        <p:nvPicPr>
          <p:cNvPr id="1311" name="Google Shape;1311;p179" descr="Apple-Thunderbolt-Display_2016_Cutout.png"/>
          <p:cNvPicPr preferRelativeResize="0"/>
          <p:nvPr/>
        </p:nvPicPr>
        <p:blipFill rotWithShape="1">
          <a:blip r:embed="rId3">
            <a:alphaModFix/>
          </a:blip>
          <a:srcRect/>
          <a:stretch/>
        </p:blipFill>
        <p:spPr>
          <a:xfrm>
            <a:off x="4768075" y="1527676"/>
            <a:ext cx="4270942" cy="3193834"/>
          </a:xfrm>
          <a:prstGeom prst="rect">
            <a:avLst/>
          </a:prstGeom>
          <a:noFill/>
          <a:ln>
            <a:noFill/>
          </a:ln>
        </p:spPr>
      </p:pic>
      <p:sp>
        <p:nvSpPr>
          <p:cNvPr id="1312" name="Google Shape;1312;p179"/>
          <p:cNvSpPr txBox="1">
            <a:spLocks noGrp="1"/>
          </p:cNvSpPr>
          <p:nvPr>
            <p:ph type="title"/>
          </p:nvPr>
        </p:nvSpPr>
        <p:spPr>
          <a:xfrm>
            <a:off x="321636" y="35721"/>
            <a:ext cx="6216600" cy="556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t>ユーザ権限の確認方法</a:t>
            </a:r>
          </a:p>
        </p:txBody>
      </p:sp>
      <p:sp>
        <p:nvSpPr>
          <p:cNvPr id="1313" name="Google Shape;1313;p179"/>
          <p:cNvSpPr txBox="1">
            <a:spLocks noGrp="1"/>
          </p:cNvSpPr>
          <p:nvPr>
            <p:ph type="body" idx="2"/>
          </p:nvPr>
        </p:nvSpPr>
        <p:spPr>
          <a:xfrm>
            <a:off x="321636" y="617163"/>
            <a:ext cx="6216600" cy="1905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ja-JP"/>
              <a:t>既存の権限の監査</a:t>
            </a:r>
          </a:p>
        </p:txBody>
      </p:sp>
      <p:pic>
        <p:nvPicPr>
          <p:cNvPr id="1314" name="Google Shape;1314;p179"/>
          <p:cNvPicPr preferRelativeResize="0"/>
          <p:nvPr/>
        </p:nvPicPr>
        <p:blipFill rotWithShape="1">
          <a:blip r:embed="rId4">
            <a:alphaModFix amt="46000"/>
          </a:blip>
          <a:srcRect/>
          <a:stretch/>
        </p:blipFill>
        <p:spPr>
          <a:xfrm>
            <a:off x="4781115" y="4573143"/>
            <a:ext cx="4696643" cy="273878"/>
          </a:xfrm>
          <a:prstGeom prst="rect">
            <a:avLst/>
          </a:prstGeom>
          <a:noFill/>
          <a:ln>
            <a:noFill/>
          </a:ln>
        </p:spPr>
      </p:pic>
      <p:pic>
        <p:nvPicPr>
          <p:cNvPr id="1315" name="Google Shape;1315;p179" descr="Group"/>
          <p:cNvPicPr preferRelativeResize="0"/>
          <p:nvPr/>
        </p:nvPicPr>
        <p:blipFill rotWithShape="1">
          <a:blip r:embed="rId5">
            <a:alphaModFix/>
          </a:blip>
          <a:srcRect/>
          <a:stretch/>
        </p:blipFill>
        <p:spPr>
          <a:xfrm>
            <a:off x="5086993" y="1699878"/>
            <a:ext cx="3931646" cy="81909"/>
          </a:xfrm>
          <a:prstGeom prst="rect">
            <a:avLst/>
          </a:prstGeom>
          <a:noFill/>
          <a:ln>
            <a:noFill/>
          </a:ln>
        </p:spPr>
      </p:pic>
      <p:sp>
        <p:nvSpPr>
          <p:cNvPr id="1316" name="Google Shape;1316;p179"/>
          <p:cNvSpPr txBox="1"/>
          <p:nvPr/>
        </p:nvSpPr>
        <p:spPr>
          <a:xfrm>
            <a:off x="321625" y="1096575"/>
            <a:ext cx="4459500" cy="370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ja-JP" sz="1800" dirty="0">
                <a:solidFill>
                  <a:schemeClr val="dk1"/>
                </a:solidFill>
                <a:latin typeface="Salesforce Sans"/>
                <a:ea typeface="Salesforce Sans"/>
                <a:cs typeface="Salesforce Sans"/>
                <a:sym typeface="Salesforce Sans"/>
              </a:rPr>
              <a:t>方法:</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ja-JP" sz="1800" dirty="0">
                <a:solidFill>
                  <a:schemeClr val="dk1"/>
                </a:solidFill>
                <a:latin typeface="Salesforce Sans"/>
                <a:ea typeface="Salesforce Sans"/>
                <a:cs typeface="Salesforce Sans"/>
                <a:sym typeface="Salesforce Sans"/>
              </a:rPr>
              <a:t>特定の権限を持つすべての権限を探す</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ja-JP" sz="1800" dirty="0">
                <a:solidFill>
                  <a:schemeClr val="dk1"/>
                </a:solidFill>
                <a:latin typeface="Salesforce Sans"/>
                <a:ea typeface="Salesforce Sans"/>
                <a:cs typeface="Salesforce Sans"/>
                <a:sym typeface="Salesforce Sans"/>
              </a:rPr>
              <a:t>または</a:t>
            </a:r>
          </a:p>
          <a:p>
            <a:pPr marL="0" lvl="0" indent="0" algn="l" rtl="0">
              <a:spcBef>
                <a:spcPts val="0"/>
              </a:spcBef>
              <a:spcAft>
                <a:spcPts val="0"/>
              </a:spcAft>
              <a:buNone/>
            </a:pPr>
            <a:endParaRPr sz="1800" dirty="0">
              <a:solidFill>
                <a:schemeClr val="dk1"/>
              </a:solidFill>
              <a:latin typeface="Salesforce Sans"/>
              <a:ea typeface="Salesforce Sans"/>
              <a:cs typeface="Salesforce Sans"/>
              <a:sym typeface="Salesforce Sans"/>
            </a:endParaRPr>
          </a:p>
          <a:p>
            <a:pPr marL="0" lvl="0" indent="0" algn="l" rtl="0">
              <a:spcBef>
                <a:spcPts val="0"/>
              </a:spcBef>
              <a:spcAft>
                <a:spcPts val="0"/>
              </a:spcAft>
              <a:buNone/>
            </a:pPr>
            <a:r>
              <a:rPr lang="ja-JP" sz="1800" dirty="0">
                <a:solidFill>
                  <a:schemeClr val="dk1"/>
                </a:solidFill>
                <a:latin typeface="Salesforce Sans"/>
                <a:ea typeface="Salesforce Sans"/>
                <a:cs typeface="Salesforce Sans"/>
                <a:sym typeface="Salesforce Sans"/>
              </a:rPr>
              <a:t>割り当て済みのロールと権限を確認する</a:t>
            </a:r>
          </a:p>
        </p:txBody>
      </p:sp>
      <p:pic>
        <p:nvPicPr>
          <p:cNvPr id="1317" name="Google Shape;1317;p179"/>
          <p:cNvPicPr preferRelativeResize="0"/>
          <p:nvPr/>
        </p:nvPicPr>
        <p:blipFill rotWithShape="1">
          <a:blip r:embed="rId6">
            <a:alphaModFix/>
          </a:blip>
          <a:srcRect r="43194" b="23960"/>
          <a:stretch/>
        </p:blipFill>
        <p:spPr>
          <a:xfrm>
            <a:off x="4934600" y="1699875"/>
            <a:ext cx="3967574" cy="2174350"/>
          </a:xfrm>
          <a:prstGeom prst="rect">
            <a:avLst/>
          </a:prstGeom>
          <a:noFill/>
          <a:ln>
            <a:noFill/>
          </a:ln>
        </p:spPr>
      </p:pic>
      <p:sp>
        <p:nvSpPr>
          <p:cNvPr id="1318" name="Google Shape;1318;p179"/>
          <p:cNvSpPr/>
          <p:nvPr/>
        </p:nvSpPr>
        <p:spPr>
          <a:xfrm>
            <a:off x="4843300" y="3285200"/>
            <a:ext cx="954000" cy="2406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22"/>
        <p:cNvGrpSpPr/>
        <p:nvPr/>
      </p:nvGrpSpPr>
      <p:grpSpPr>
        <a:xfrm>
          <a:off x="0" y="0"/>
          <a:ext cx="0" cy="0"/>
          <a:chOff x="0" y="0"/>
          <a:chExt cx="0" cy="0"/>
        </a:xfrm>
      </p:grpSpPr>
      <p:pic>
        <p:nvPicPr>
          <p:cNvPr id="1323" name="Google Shape;1323;p180"/>
          <p:cNvPicPr preferRelativeResize="0"/>
          <p:nvPr/>
        </p:nvPicPr>
        <p:blipFill>
          <a:blip r:embed="rId3"/>
          <a:srcRect t="159" b="159"/>
          <a:stretch/>
        </p:blipFill>
        <p:spPr>
          <a:xfrm>
            <a:off x="1783650" y="227650"/>
            <a:ext cx="5765699" cy="4605201"/>
          </a:xfrm>
          <a:prstGeom prst="rect">
            <a:avLst/>
          </a:prstGeom>
          <a:noFill/>
          <a:ln>
            <a:noFill/>
          </a:ln>
        </p:spPr>
      </p:pic>
      <p:sp>
        <p:nvSpPr>
          <p:cNvPr id="1324" name="Google Shape;1324;p180"/>
          <p:cNvSpPr txBox="1"/>
          <p:nvPr/>
        </p:nvSpPr>
        <p:spPr>
          <a:xfrm>
            <a:off x="439749" y="1511400"/>
            <a:ext cx="857625"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ja-JP" sz="1100" b="1" dirty="0">
                <a:solidFill>
                  <a:srgbClr val="073763"/>
                </a:solidFill>
              </a:rPr>
              <a:t>権限を選択する</a:t>
            </a:r>
          </a:p>
        </p:txBody>
      </p:sp>
      <p:cxnSp>
        <p:nvCxnSpPr>
          <p:cNvPr id="1325" name="Google Shape;1325;p180"/>
          <p:cNvCxnSpPr>
            <a:endCxn id="1326" idx="2"/>
          </p:cNvCxnSpPr>
          <p:nvPr/>
        </p:nvCxnSpPr>
        <p:spPr>
          <a:xfrm>
            <a:off x="1284500" y="1773875"/>
            <a:ext cx="565500" cy="16500"/>
          </a:xfrm>
          <a:prstGeom prst="straightConnector1">
            <a:avLst/>
          </a:prstGeom>
          <a:noFill/>
          <a:ln w="9525" cap="flat" cmpd="sng">
            <a:solidFill>
              <a:srgbClr val="073763"/>
            </a:solidFill>
            <a:prstDash val="solid"/>
            <a:round/>
            <a:headEnd type="none" w="med" len="med"/>
            <a:tailEnd type="triangle" w="med" len="med"/>
          </a:ln>
        </p:spPr>
      </p:cxnSp>
      <p:sp>
        <p:nvSpPr>
          <p:cNvPr id="1326" name="Google Shape;1326;p180"/>
          <p:cNvSpPr/>
          <p:nvPr/>
        </p:nvSpPr>
        <p:spPr>
          <a:xfrm>
            <a:off x="1850000" y="1599575"/>
            <a:ext cx="2638200" cy="3816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7" name="Google Shape;1327;p180"/>
          <p:cNvSpPr txBox="1"/>
          <p:nvPr/>
        </p:nvSpPr>
        <p:spPr>
          <a:xfrm>
            <a:off x="202424" y="2425220"/>
            <a:ext cx="1094951" cy="69935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ja-JP" sz="1100" b="1" dirty="0">
                <a:solidFill>
                  <a:srgbClr val="073763"/>
                </a:solidFill>
              </a:rPr>
              <a:t>割り当てられているユーザを確認する</a:t>
            </a:r>
          </a:p>
        </p:txBody>
      </p:sp>
      <p:cxnSp>
        <p:nvCxnSpPr>
          <p:cNvPr id="1328" name="Google Shape;1328;p180"/>
          <p:cNvCxnSpPr/>
          <p:nvPr/>
        </p:nvCxnSpPr>
        <p:spPr>
          <a:xfrm rot="10800000" flipH="1">
            <a:off x="1297375" y="2759100"/>
            <a:ext cx="613800" cy="4200"/>
          </a:xfrm>
          <a:prstGeom prst="straightConnector1">
            <a:avLst/>
          </a:prstGeom>
          <a:noFill/>
          <a:ln w="9525" cap="flat" cmpd="sng">
            <a:solidFill>
              <a:srgbClr val="073763"/>
            </a:solidFill>
            <a:prstDash val="solid"/>
            <a:round/>
            <a:headEnd type="none" w="med" len="med"/>
            <a:tailEnd type="triangle" w="med" len="med"/>
          </a:ln>
        </p:spPr>
      </p:cxnSp>
      <p:sp>
        <p:nvSpPr>
          <p:cNvPr id="1329" name="Google Shape;1329;p180"/>
          <p:cNvSpPr/>
          <p:nvPr/>
        </p:nvSpPr>
        <p:spPr>
          <a:xfrm>
            <a:off x="5002475" y="2248200"/>
            <a:ext cx="688500" cy="2322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0" name="Google Shape;1330;p180"/>
          <p:cNvSpPr/>
          <p:nvPr/>
        </p:nvSpPr>
        <p:spPr>
          <a:xfrm>
            <a:off x="5629300" y="2248200"/>
            <a:ext cx="652200" cy="190800"/>
          </a:xfrm>
          <a:prstGeom prst="ellipse">
            <a:avLst/>
          </a:prstGeom>
          <a:noFill/>
          <a:ln w="9525" cap="flat" cmpd="sng">
            <a:solidFill>
              <a:srgbClr val="1C458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1" name="Google Shape;1331;p180"/>
          <p:cNvSpPr/>
          <p:nvPr/>
        </p:nvSpPr>
        <p:spPr>
          <a:xfrm>
            <a:off x="1841700" y="2181850"/>
            <a:ext cx="481200" cy="298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2" name="Google Shape;1332;p180"/>
          <p:cNvSpPr/>
          <p:nvPr/>
        </p:nvSpPr>
        <p:spPr>
          <a:xfrm>
            <a:off x="6685025" y="2065700"/>
            <a:ext cx="788100" cy="298500"/>
          </a:xfrm>
          <a:prstGeom prst="ellipse">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3" name="Google Shape;1333;p180"/>
          <p:cNvSpPr txBox="1"/>
          <p:nvPr/>
        </p:nvSpPr>
        <p:spPr>
          <a:xfrm>
            <a:off x="7847374" y="2763300"/>
            <a:ext cx="1157021" cy="3525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ja-JP" sz="1100" b="1" dirty="0">
                <a:solidFill>
                  <a:srgbClr val="073763"/>
                </a:solidFill>
              </a:rPr>
              <a:t>ロールは何か?</a:t>
            </a:r>
          </a:p>
        </p:txBody>
      </p:sp>
      <p:sp>
        <p:nvSpPr>
          <p:cNvPr id="1334" name="Google Shape;1334;p180"/>
          <p:cNvSpPr txBox="1"/>
          <p:nvPr/>
        </p:nvSpPr>
        <p:spPr>
          <a:xfrm>
            <a:off x="7847375" y="2082300"/>
            <a:ext cx="1157022" cy="522600"/>
          </a:xfrm>
          <a:prstGeom prst="rect">
            <a:avLst/>
          </a:prstGeom>
          <a:noFill/>
          <a:ln w="9525" cap="flat" cmpd="sng">
            <a:solidFill>
              <a:srgbClr val="073763"/>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ja-JP" sz="1100" b="1" dirty="0">
                <a:solidFill>
                  <a:srgbClr val="073763"/>
                </a:solidFill>
              </a:rPr>
              <a:t>参照または更新のどちらか?</a:t>
            </a:r>
          </a:p>
        </p:txBody>
      </p:sp>
      <p:cxnSp>
        <p:nvCxnSpPr>
          <p:cNvPr id="1335" name="Google Shape;1335;p180"/>
          <p:cNvCxnSpPr>
            <a:cxnSpLocks/>
            <a:stCxn id="1334" idx="1"/>
          </p:cNvCxnSpPr>
          <p:nvPr/>
        </p:nvCxnSpPr>
        <p:spPr>
          <a:xfrm flipH="1">
            <a:off x="5450375" y="2343600"/>
            <a:ext cx="2397000" cy="352500"/>
          </a:xfrm>
          <a:prstGeom prst="straightConnector1">
            <a:avLst/>
          </a:prstGeom>
          <a:noFill/>
          <a:ln w="9525" cap="flat" cmpd="sng">
            <a:solidFill>
              <a:schemeClr val="dk2"/>
            </a:solidFill>
            <a:prstDash val="solid"/>
            <a:round/>
            <a:headEnd type="none" w="med" len="med"/>
            <a:tailEnd type="triangle" w="med" len="med"/>
          </a:ln>
        </p:spPr>
      </p:cxnSp>
      <p:cxnSp>
        <p:nvCxnSpPr>
          <p:cNvPr id="1336" name="Google Shape;1336;p180"/>
          <p:cNvCxnSpPr>
            <a:cxnSpLocks/>
            <a:stCxn id="1333" idx="1"/>
          </p:cNvCxnSpPr>
          <p:nvPr/>
        </p:nvCxnSpPr>
        <p:spPr>
          <a:xfrm flipH="1">
            <a:off x="6213576" y="2939550"/>
            <a:ext cx="1633798" cy="544650"/>
          </a:xfrm>
          <a:prstGeom prst="straightConnector1">
            <a:avLst/>
          </a:prstGeom>
          <a:noFill/>
          <a:ln w="9525" cap="flat" cmpd="sng">
            <a:solidFill>
              <a:schemeClr val="dk2"/>
            </a:solidFill>
            <a:prstDash val="solid"/>
            <a:round/>
            <a:headEnd type="none" w="med" len="med"/>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89"/>
        <p:cNvGrpSpPr/>
        <p:nvPr/>
      </p:nvGrpSpPr>
      <p:grpSpPr>
        <a:xfrm>
          <a:off x="0" y="0"/>
          <a:ext cx="0" cy="0"/>
          <a:chOff x="0" y="0"/>
          <a:chExt cx="0" cy="0"/>
        </a:xfrm>
      </p:grpSpPr>
      <p:sp>
        <p:nvSpPr>
          <p:cNvPr id="1090" name="Google Shape;1090;p159"/>
          <p:cNvSpPr txBox="1">
            <a:spLocks noGrp="1"/>
          </p:cNvSpPr>
          <p:nvPr>
            <p:ph type="title"/>
          </p:nvPr>
        </p:nvSpPr>
        <p:spPr>
          <a:xfrm>
            <a:off x="372899" y="47625"/>
            <a:ext cx="8286300" cy="742800"/>
          </a:xfrm>
          <a:prstGeom prst="rect">
            <a:avLst/>
          </a:prstGeom>
          <a:noFill/>
          <a:ln>
            <a:noFill/>
          </a:ln>
        </p:spPr>
        <p:txBody>
          <a:bodyPr spcFirstLastPara="1" wrap="square" lIns="68575" tIns="68575" rIns="68575" bIns="68575" anchor="b" anchorCtr="0">
            <a:noAutofit/>
          </a:bodyPr>
          <a:lstStyle/>
          <a:p>
            <a:pPr marL="0" marR="0" lvl="0" indent="0" algn="l" rtl="0">
              <a:lnSpc>
                <a:spcPct val="95000"/>
              </a:lnSpc>
              <a:spcBef>
                <a:spcPts val="0"/>
              </a:spcBef>
              <a:spcAft>
                <a:spcPts val="0"/>
              </a:spcAft>
              <a:buClr>
                <a:schemeClr val="dk1"/>
              </a:buClr>
              <a:buSzPts val="1100"/>
              <a:buFont typeface="Arial"/>
              <a:buNone/>
            </a:pPr>
            <a:r>
              <a:rPr lang="ja-JP" sz="2600" i="0" u="none" strike="noStrike" cap="none" dirty="0">
                <a:solidFill>
                  <a:srgbClr val="073763"/>
                </a:solidFill>
                <a:latin typeface="Salesforce Sans"/>
                <a:ea typeface="Salesforce Sans"/>
                <a:cs typeface="Salesforce Sans"/>
                <a:sym typeface="Salesforce Sans"/>
              </a:rPr>
              <a:t>将来の見通しに関する記述</a:t>
            </a:r>
          </a:p>
        </p:txBody>
      </p:sp>
      <p:sp>
        <p:nvSpPr>
          <p:cNvPr id="1091" name="Google Shape;1091;p159"/>
          <p:cNvSpPr txBox="1">
            <a:spLocks noGrp="1"/>
          </p:cNvSpPr>
          <p:nvPr>
            <p:ph type="body" idx="2"/>
          </p:nvPr>
        </p:nvSpPr>
        <p:spPr>
          <a:xfrm>
            <a:off x="428740" y="822884"/>
            <a:ext cx="8286600" cy="254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ja-JP">
                <a:solidFill>
                  <a:srgbClr val="073763"/>
                </a:solidFill>
              </a:rPr>
              <a:t>1995 年米国私募証券訴訟改革法 (Private Securities Litigation Reform Act of 1995) に基づく声明</a:t>
            </a:r>
          </a:p>
          <a:p>
            <a:pPr marL="0" lvl="0" indent="0" algn="l" rtl="0">
              <a:spcBef>
                <a:spcPts val="200"/>
              </a:spcBef>
              <a:spcAft>
                <a:spcPts val="200"/>
              </a:spcAft>
              <a:buNone/>
            </a:pPr>
            <a:endParaRPr>
              <a:solidFill>
                <a:srgbClr val="073763"/>
              </a:solidFill>
            </a:endParaRPr>
          </a:p>
        </p:txBody>
      </p:sp>
      <p:sp>
        <p:nvSpPr>
          <p:cNvPr id="1092" name="Google Shape;1092;p159"/>
          <p:cNvSpPr txBox="1">
            <a:spLocks noGrp="1"/>
          </p:cNvSpPr>
          <p:nvPr>
            <p:ph type="body" idx="1"/>
          </p:nvPr>
        </p:nvSpPr>
        <p:spPr>
          <a:xfrm>
            <a:off x="428737" y="1481140"/>
            <a:ext cx="8286600" cy="3167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accent2"/>
              </a:buClr>
              <a:buSzPts val="1000"/>
              <a:buFont typeface="Arial"/>
              <a:buNone/>
            </a:pPr>
            <a:r>
              <a:rPr lang="ja-JP" sz="1000" b="0" i="0" u="none" strike="noStrike" cap="none" dirty="0">
                <a:solidFill>
                  <a:schemeClr val="accent2"/>
                </a:solidFill>
                <a:latin typeface="Arial"/>
                <a:ea typeface="Arial"/>
                <a:cs typeface="Arial"/>
                <a:sym typeface="Arial"/>
              </a:rPr>
              <a:t>このプレゼンテーションには、リスク、不確定要素、および前提に基づいた将来の見通しに関する記述が含まれる場合があります。かかる不確実性が実現した場合、またはいずれかの想定が誤りであると判明した場合、Salesforce.com の業績等の結果は、将来の見通しに関する記述に明示的または暗黙的に記載された結果と大きく異なることがありえます。製品やサービスの可用性、登録者の増加、利益、収益、その他の財務項目の予測、将来の運営に関する管理の戦略や計画、企業理念に関する記述、あるいは新規、計画中、またはアップグレード済みのサービスやテクノロジの開発や、顧客による当社サービスの契約や使用に関する記述など、過去の事実に関する記述以外はすべて将来の見通しに関する記述と見なされます。</a:t>
            </a:r>
          </a:p>
          <a:p>
            <a:pPr marL="0" marR="0" lvl="0" indent="0" algn="l" rtl="0">
              <a:lnSpc>
                <a:spcPct val="100000"/>
              </a:lnSpc>
              <a:spcBef>
                <a:spcPts val="700"/>
              </a:spcBef>
              <a:spcAft>
                <a:spcPts val="0"/>
              </a:spcAft>
              <a:buClr>
                <a:schemeClr val="accent2"/>
              </a:buClr>
              <a:buSzPts val="1000"/>
              <a:buFont typeface="Arial"/>
              <a:buNone/>
            </a:pPr>
            <a:r>
              <a:rPr lang="ja-JP" sz="1000" b="0" i="0" u="none" strike="noStrike" cap="none" dirty="0">
                <a:solidFill>
                  <a:schemeClr val="accent2"/>
                </a:solidFill>
                <a:latin typeface="Arial"/>
                <a:ea typeface="Arial"/>
                <a:cs typeface="Arial"/>
                <a:sym typeface="Arial"/>
              </a:rPr>
              <a:t>上記で言及されたリスクおよび不確定要素には、当社サービス向けの新機能の開発と提供、新製品やサービス、新ビジネスモデル、過去の営業損失、業績や成長率の潜在的な変動、Web ホスティングの中断や遅延、セキュリティ手段の侵害、訴訟の結果、完了済みあるいは潜在的な吸収合併や買収に伴うリスク、事業を展開している市場の不振、当社の比較的短い操業歴、従業員の拡張、維持、動機付けや成長の管理に関する当社の能力、当社サービスの新規リリースと適切な顧客の展開、非 Salesforce.com 製品の再販における 比較的短い営業歴、大企業の顧客の利用とこれらの顧客への販売などが含まれますが、これらには限定されません。Salesforce.com の業績に影響を与える可能性があるこれらの要因やその他の要因に関する詳細は、直近の会計年度のフォーム 10-K 年次報告書と、直近の会計四半期のフォーム 10-Q 四半期報告書に適宜記載されています。これらの文書や他の重要な公開情報を含む文書は、当社 Web サイトの [Investor Information (投資家情報)] セクションの [SEC Filings (SEC 登録)] セクションから入手できます。</a:t>
            </a:r>
          </a:p>
          <a:p>
            <a:pPr marL="0" marR="0" lvl="0" indent="0" algn="l" rtl="0">
              <a:lnSpc>
                <a:spcPct val="100000"/>
              </a:lnSpc>
              <a:spcBef>
                <a:spcPts val="700"/>
              </a:spcBef>
              <a:spcAft>
                <a:spcPts val="0"/>
              </a:spcAft>
              <a:buClr>
                <a:schemeClr val="accent2"/>
              </a:buClr>
              <a:buSzPts val="1000"/>
              <a:buFont typeface="Arial"/>
              <a:buNone/>
            </a:pPr>
            <a:r>
              <a:rPr lang="ja-JP" sz="1000" b="0" i="0" u="none" strike="noStrike" cap="none" dirty="0">
                <a:solidFill>
                  <a:schemeClr val="accent2"/>
                </a:solidFill>
                <a:latin typeface="Arial"/>
                <a:ea typeface="Arial"/>
                <a:cs typeface="Arial"/>
                <a:sym typeface="Arial"/>
              </a:rPr>
              <a:t>この、または他のプレゼンテーション、プレスリリース、または公式声明で参照されている未リリースのサービスまたは機能は、現在利用できず、提供が遅れたり中止されたりする可能性があります。サービスのご購入をご検討中のお客様は、現在利用可能な機能に基づいて購入をご決定ください。Salesforce.com は、これらの将来予測に関する記述を更新する一切の義務を負わず、また更新を行うものでもありません。</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1341" name="Google Shape;1341;p181"/>
          <p:cNvPicPr preferRelativeResize="0"/>
          <p:nvPr/>
        </p:nvPicPr>
        <p:blipFill>
          <a:blip r:embed="rId3">
            <a:alphaModFix/>
          </a:blip>
          <a:stretch>
            <a:fillRect/>
          </a:stretch>
        </p:blipFill>
        <p:spPr>
          <a:xfrm>
            <a:off x="152400" y="152400"/>
            <a:ext cx="6614933" cy="4838701"/>
          </a:xfrm>
          <a:prstGeom prst="rect">
            <a:avLst/>
          </a:prstGeom>
          <a:noFill/>
          <a:ln>
            <a:noFill/>
          </a:ln>
        </p:spPr>
      </p:pic>
      <p:sp>
        <p:nvSpPr>
          <p:cNvPr id="1342" name="Google Shape;1342;p181"/>
          <p:cNvSpPr/>
          <p:nvPr/>
        </p:nvSpPr>
        <p:spPr>
          <a:xfrm>
            <a:off x="1617725" y="788125"/>
            <a:ext cx="1451700" cy="2571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181"/>
          <p:cNvSpPr/>
          <p:nvPr/>
        </p:nvSpPr>
        <p:spPr>
          <a:xfrm>
            <a:off x="788125" y="1037000"/>
            <a:ext cx="265500" cy="157500"/>
          </a:xfrm>
          <a:prstGeom prst="ellipse">
            <a:avLst/>
          </a:prstGeom>
          <a:noFill/>
          <a:ln w="9525" cap="flat" cmpd="sng">
            <a:solidFill>
              <a:srgbClr val="07376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47"/>
        <p:cNvGrpSpPr/>
        <p:nvPr/>
      </p:nvGrpSpPr>
      <p:grpSpPr>
        <a:xfrm>
          <a:off x="0" y="0"/>
          <a:ext cx="0" cy="0"/>
          <a:chOff x="0" y="0"/>
          <a:chExt cx="0" cy="0"/>
        </a:xfrm>
      </p:grpSpPr>
      <p:sp>
        <p:nvSpPr>
          <p:cNvPr id="1348" name="Google Shape;1348;p182"/>
          <p:cNvSpPr txBox="1"/>
          <p:nvPr/>
        </p:nvSpPr>
        <p:spPr>
          <a:xfrm>
            <a:off x="352550" y="80376"/>
            <a:ext cx="8286600" cy="5253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2300" b="1">
                <a:latin typeface="Salesforce Sans"/>
                <a:ea typeface="Salesforce Sans"/>
                <a:cs typeface="Salesforce Sans"/>
                <a:sym typeface="Salesforce Sans"/>
                <a:hlinkClick r:id="rId3"/>
              </a:rPr>
              <a:t>ユーザ監査ワークシート</a:t>
            </a:r>
          </a:p>
        </p:txBody>
      </p:sp>
      <p:sp>
        <p:nvSpPr>
          <p:cNvPr id="1349" name="Google Shape;1349;p182"/>
          <p:cNvSpPr txBox="1">
            <a:spLocks noGrp="1"/>
          </p:cNvSpPr>
          <p:nvPr>
            <p:ph type="body" idx="4294967295"/>
          </p:nvPr>
        </p:nvSpPr>
        <p:spPr>
          <a:xfrm>
            <a:off x="352550" y="594275"/>
            <a:ext cx="6972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ja-JP" sz="1700">
                <a:solidFill>
                  <a:srgbClr val="205CA0"/>
                </a:solidFill>
                <a:latin typeface="Salesforce Sans"/>
                <a:ea typeface="Salesforce Sans"/>
                <a:cs typeface="Salesforce Sans"/>
                <a:sym typeface="Salesforce Sans"/>
              </a:rPr>
              <a:t>チームのロールと権限を決定するための補助</a:t>
            </a:r>
          </a:p>
        </p:txBody>
      </p:sp>
      <p:pic>
        <p:nvPicPr>
          <p:cNvPr id="1350" name="Google Shape;1350;p182"/>
          <p:cNvPicPr preferRelativeResize="0"/>
          <p:nvPr/>
        </p:nvPicPr>
        <p:blipFill>
          <a:blip r:embed="rId4">
            <a:alphaModFix/>
          </a:blip>
          <a:stretch>
            <a:fillRect/>
          </a:stretch>
        </p:blipFill>
        <p:spPr>
          <a:xfrm>
            <a:off x="381000" y="1336771"/>
            <a:ext cx="7877109" cy="3654329"/>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54"/>
        <p:cNvGrpSpPr/>
        <p:nvPr/>
      </p:nvGrpSpPr>
      <p:grpSpPr>
        <a:xfrm>
          <a:off x="0" y="0"/>
          <a:ext cx="0" cy="0"/>
          <a:chOff x="0" y="0"/>
          <a:chExt cx="0" cy="0"/>
        </a:xfrm>
      </p:grpSpPr>
      <p:sp>
        <p:nvSpPr>
          <p:cNvPr id="1355" name="Google Shape;1355;p183"/>
          <p:cNvSpPr txBox="1">
            <a:spLocks noGrp="1"/>
          </p:cNvSpPr>
          <p:nvPr>
            <p:ph type="title"/>
          </p:nvPr>
        </p:nvSpPr>
        <p:spPr>
          <a:xfrm>
            <a:off x="371572" y="104777"/>
            <a:ext cx="8286600" cy="74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ja-JP"/>
              <a:t>B2B Commerce 運営チームの構造</a:t>
            </a:r>
          </a:p>
        </p:txBody>
      </p:sp>
      <p:sp>
        <p:nvSpPr>
          <p:cNvPr id="1356" name="Google Shape;1356;p183"/>
          <p:cNvSpPr txBox="1">
            <a:spLocks noGrp="1"/>
          </p:cNvSpPr>
          <p:nvPr>
            <p:ph type="body" idx="2"/>
          </p:nvPr>
        </p:nvSpPr>
        <p:spPr>
          <a:xfrm>
            <a:off x="377134" y="726720"/>
            <a:ext cx="8286600" cy="230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ja-JP"/>
              <a:t>立ち上げ後の運営構造</a:t>
            </a:r>
          </a:p>
        </p:txBody>
      </p:sp>
      <p:grpSp>
        <p:nvGrpSpPr>
          <p:cNvPr id="1357" name="Google Shape;1357;p183"/>
          <p:cNvGrpSpPr/>
          <p:nvPr/>
        </p:nvGrpSpPr>
        <p:grpSpPr>
          <a:xfrm>
            <a:off x="87300" y="1629767"/>
            <a:ext cx="8676300" cy="1068000"/>
            <a:chOff x="87300" y="1782167"/>
            <a:chExt cx="8676300" cy="1068000"/>
          </a:xfrm>
        </p:grpSpPr>
        <p:sp>
          <p:nvSpPr>
            <p:cNvPr id="1358" name="Google Shape;1358;p183"/>
            <p:cNvSpPr/>
            <p:nvPr/>
          </p:nvSpPr>
          <p:spPr>
            <a:xfrm>
              <a:off x="380400" y="2049176"/>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開発者または</a:t>
              </a:r>
              <a:br>
                <a:rPr lang="en-IE" altLang="ja-JP" sz="900" dirty="0">
                  <a:solidFill>
                    <a:schemeClr val="lt1"/>
                  </a:solidFill>
                </a:rPr>
              </a:br>
              <a:r>
                <a:rPr lang="ja-JP" sz="900" dirty="0">
                  <a:solidFill>
                    <a:schemeClr val="lt1"/>
                  </a:solidFill>
                </a:rPr>
                <a:t>システムインテ</a:t>
              </a:r>
              <a:br>
                <a:rPr lang="en-IE" altLang="ja-JP" sz="900" dirty="0">
                  <a:solidFill>
                    <a:schemeClr val="lt1"/>
                  </a:solidFill>
                </a:rPr>
              </a:br>
              <a:r>
                <a:rPr lang="ja-JP" sz="900" dirty="0">
                  <a:solidFill>
                    <a:schemeClr val="lt1"/>
                  </a:solidFill>
                </a:rPr>
                <a:t>グレータ</a:t>
              </a:r>
            </a:p>
          </p:txBody>
        </p:sp>
        <p:sp>
          <p:nvSpPr>
            <p:cNvPr id="1359" name="Google Shape;1359;p183"/>
            <p:cNvSpPr/>
            <p:nvPr/>
          </p:nvSpPr>
          <p:spPr>
            <a:xfrm>
              <a:off x="27066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
カスタマーサ</a:t>
              </a:r>
              <a:br>
                <a:rPr lang="en-IE" altLang="ja-JP" sz="900" dirty="0">
                  <a:solidFill>
                    <a:schemeClr val="lt1"/>
                  </a:solidFill>
                </a:rPr>
              </a:br>
              <a:r>
                <a:rPr lang="ja-JP" sz="900" dirty="0">
                  <a:solidFill>
                    <a:schemeClr val="lt1"/>
                  </a:solidFill>
                </a:rPr>
                <a:t>ポート </a:t>
              </a:r>
            </a:p>
            <a:p>
              <a:pPr marL="0" lvl="0" indent="0" algn="ctr" rtl="0">
                <a:spcBef>
                  <a:spcPts val="0"/>
                </a:spcBef>
                <a:spcAft>
                  <a:spcPts val="0"/>
                </a:spcAft>
                <a:buNone/>
              </a:pPr>
              <a:endParaRPr sz="900" dirty="0">
                <a:solidFill>
                  <a:schemeClr val="lt1"/>
                </a:solidFill>
              </a:endParaRPr>
            </a:p>
          </p:txBody>
        </p:sp>
        <p:sp>
          <p:nvSpPr>
            <p:cNvPr id="1360" name="Google Shape;1360;p183"/>
            <p:cNvSpPr/>
            <p:nvPr/>
          </p:nvSpPr>
          <p:spPr>
            <a:xfrm>
              <a:off x="39258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マーケティン</a:t>
              </a:r>
              <a:br>
                <a:rPr lang="en-IE" altLang="ja-JP" sz="900" dirty="0">
                  <a:solidFill>
                    <a:schemeClr val="lt1"/>
                  </a:solidFill>
                </a:rPr>
              </a:br>
              <a:r>
                <a:rPr lang="ja-JP" sz="900" dirty="0">
                  <a:solidFill>
                    <a:schemeClr val="lt1"/>
                  </a:solidFill>
                </a:rPr>
                <a:t>グと製品化</a:t>
              </a:r>
            </a:p>
          </p:txBody>
        </p:sp>
        <p:sp>
          <p:nvSpPr>
            <p:cNvPr id="1361" name="Google Shape;1361;p183"/>
            <p:cNvSpPr/>
            <p:nvPr/>
          </p:nvSpPr>
          <p:spPr>
            <a:xfrm>
              <a:off x="51450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a:solidFill>
                    <a:schemeClr val="lt1"/>
                  </a:solidFill>
                </a:rPr>
                <a:t>フィードバックとアナリティクス、レポート</a:t>
              </a:r>
            </a:p>
          </p:txBody>
        </p:sp>
        <p:sp>
          <p:nvSpPr>
            <p:cNvPr id="1362" name="Google Shape;1362;p183"/>
            <p:cNvSpPr/>
            <p:nvPr/>
          </p:nvSpPr>
          <p:spPr>
            <a:xfrm>
              <a:off x="63642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a:solidFill>
                    <a:schemeClr val="lt1"/>
                  </a:solidFill>
                </a:rPr>
                <a:t>トレーニングとオンボーディング</a:t>
              </a:r>
            </a:p>
          </p:txBody>
        </p:sp>
        <p:sp>
          <p:nvSpPr>
            <p:cNvPr id="1363" name="Google Shape;1363;p183"/>
            <p:cNvSpPr/>
            <p:nvPr/>
          </p:nvSpPr>
          <p:spPr>
            <a:xfrm>
              <a:off x="7583400" y="2049187"/>
              <a:ext cx="11802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
製品所有者</a:t>
              </a:r>
            </a:p>
            <a:p>
              <a:pPr marL="0" lvl="0" indent="0" algn="ctr" rtl="0">
                <a:spcBef>
                  <a:spcPts val="0"/>
                </a:spcBef>
                <a:spcAft>
                  <a:spcPts val="0"/>
                </a:spcAft>
                <a:buNone/>
              </a:pPr>
              <a:endParaRPr sz="900" dirty="0">
                <a:solidFill>
                  <a:schemeClr val="lt1"/>
                </a:solidFill>
              </a:endParaRPr>
            </a:p>
          </p:txBody>
        </p:sp>
        <p:sp>
          <p:nvSpPr>
            <p:cNvPr id="1364" name="Google Shape;1364;p183"/>
            <p:cNvSpPr/>
            <p:nvPr/>
          </p:nvSpPr>
          <p:spPr>
            <a:xfrm>
              <a:off x="1599600" y="2049187"/>
              <a:ext cx="1068000" cy="534000"/>
            </a:xfrm>
            <a:prstGeom prst="rect">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
システム管理者</a:t>
              </a:r>
            </a:p>
            <a:p>
              <a:pPr marL="0" lvl="0" indent="0" algn="ctr" rtl="0">
                <a:spcBef>
                  <a:spcPts val="0"/>
                </a:spcBef>
                <a:spcAft>
                  <a:spcPts val="0"/>
                </a:spcAft>
                <a:buClr>
                  <a:srgbClr val="000000"/>
                </a:buClr>
                <a:buSzPts val="1100"/>
                <a:buFont typeface="Arial"/>
                <a:buNone/>
              </a:pPr>
              <a:endParaRPr sz="900" dirty="0">
                <a:solidFill>
                  <a:schemeClr val="lt1"/>
                </a:solidFill>
              </a:endParaRPr>
            </a:p>
          </p:txBody>
        </p:sp>
        <p:sp>
          <p:nvSpPr>
            <p:cNvPr id="1365" name="Google Shape;1365;p183"/>
            <p:cNvSpPr txBox="1"/>
            <p:nvPr/>
          </p:nvSpPr>
          <p:spPr>
            <a:xfrm rot="-5400000">
              <a:off x="-319650" y="2189117"/>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ja-JP" sz="1000" b="1" dirty="0">
                  <a:solidFill>
                    <a:schemeClr val="accent1"/>
                  </a:solidFill>
                </a:rPr>
                <a:t>レベル 4</a:t>
              </a:r>
            </a:p>
          </p:txBody>
        </p:sp>
      </p:grpSp>
      <p:cxnSp>
        <p:nvCxnSpPr>
          <p:cNvPr id="1366" name="Google Shape;1366;p183"/>
          <p:cNvCxnSpPr/>
          <p:nvPr/>
        </p:nvCxnSpPr>
        <p:spPr>
          <a:xfrm>
            <a:off x="399675" y="1815086"/>
            <a:ext cx="8352000" cy="0"/>
          </a:xfrm>
          <a:prstGeom prst="straightConnector1">
            <a:avLst/>
          </a:prstGeom>
          <a:noFill/>
          <a:ln w="9525" cap="flat" cmpd="sng">
            <a:solidFill>
              <a:schemeClr val="accent1"/>
            </a:solidFill>
            <a:prstDash val="solid"/>
            <a:round/>
            <a:headEnd type="oval" w="med" len="med"/>
            <a:tailEnd type="oval" w="med" len="med"/>
          </a:ln>
        </p:spPr>
      </p:cxnSp>
      <p:sp>
        <p:nvSpPr>
          <p:cNvPr id="1367" name="Google Shape;1367;p183"/>
          <p:cNvSpPr/>
          <p:nvPr/>
        </p:nvSpPr>
        <p:spPr>
          <a:xfrm>
            <a:off x="2711612"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カスタマーサ</a:t>
            </a:r>
            <a:br>
              <a:rPr lang="en-IE" altLang="ja-JP" sz="900" dirty="0">
                <a:solidFill>
                  <a:schemeClr val="lt1"/>
                </a:solidFill>
              </a:rPr>
            </a:br>
            <a:r>
              <a:rPr lang="ja-JP" sz="900" dirty="0">
                <a:solidFill>
                  <a:schemeClr val="lt1"/>
                </a:solidFill>
              </a:rPr>
              <a:t>ポート </a:t>
            </a:r>
          </a:p>
        </p:txBody>
      </p:sp>
      <p:sp>
        <p:nvSpPr>
          <p:cNvPr id="1368" name="Google Shape;1368;p183"/>
          <p:cNvSpPr/>
          <p:nvPr/>
        </p:nvSpPr>
        <p:spPr>
          <a:xfrm>
            <a:off x="380400" y="2797859"/>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
開発者または</a:t>
            </a:r>
            <a:br>
              <a:rPr lang="en-IE" altLang="ja-JP" sz="900" dirty="0">
                <a:solidFill>
                  <a:schemeClr val="lt1"/>
                </a:solidFill>
              </a:rPr>
            </a:br>
            <a:r>
              <a:rPr lang="ja-JP" sz="900" dirty="0">
                <a:solidFill>
                  <a:schemeClr val="lt1"/>
                </a:solidFill>
              </a:rPr>
              <a:t>システムイン</a:t>
            </a:r>
            <a:br>
              <a:rPr lang="en-IE" altLang="ja-JP" sz="900" dirty="0">
                <a:solidFill>
                  <a:schemeClr val="lt1"/>
                </a:solidFill>
              </a:rPr>
            </a:br>
            <a:r>
              <a:rPr lang="ja-JP" sz="900" dirty="0">
                <a:solidFill>
                  <a:schemeClr val="lt1"/>
                </a:solidFill>
              </a:rPr>
              <a:t>テグレータ</a:t>
            </a:r>
          </a:p>
          <a:p>
            <a:pPr marL="0" lvl="0" indent="0" algn="ctr" rtl="0">
              <a:spcBef>
                <a:spcPts val="0"/>
              </a:spcBef>
              <a:spcAft>
                <a:spcPts val="0"/>
              </a:spcAft>
              <a:buNone/>
            </a:pPr>
            <a:endParaRPr sz="900" dirty="0">
              <a:solidFill>
                <a:schemeClr val="lt1"/>
              </a:solidFill>
            </a:endParaRPr>
          </a:p>
        </p:txBody>
      </p:sp>
      <p:sp>
        <p:nvSpPr>
          <p:cNvPr id="1369" name="Google Shape;1369;p183"/>
          <p:cNvSpPr/>
          <p:nvPr/>
        </p:nvSpPr>
        <p:spPr>
          <a:xfrm>
            <a:off x="5154176" y="2797863"/>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900" dirty="0">
              <a:solidFill>
                <a:schemeClr val="lt1"/>
              </a:solidFill>
            </a:endParaRPr>
          </a:p>
          <a:p>
            <a:pPr marL="0" lvl="0" indent="0" algn="ctr" rtl="0">
              <a:spcBef>
                <a:spcPts val="0"/>
              </a:spcBef>
              <a:spcAft>
                <a:spcPts val="0"/>
              </a:spcAft>
              <a:buNone/>
            </a:pPr>
            <a:r>
              <a:rPr lang="ja-JP" sz="900">
                <a:solidFill>
                  <a:schemeClr val="lt1"/>
                </a:solidFill>
              </a:rPr>
              <a:t>フィードバックとアナリティクス、レポート</a:t>
            </a:r>
          </a:p>
          <a:p>
            <a:pPr marL="0" lvl="0" indent="0" algn="ctr" rtl="0">
              <a:spcBef>
                <a:spcPts val="0"/>
              </a:spcBef>
              <a:spcAft>
                <a:spcPts val="0"/>
              </a:spcAft>
              <a:buNone/>
            </a:pPr>
            <a:endParaRPr sz="900" dirty="0">
              <a:solidFill>
                <a:schemeClr val="lt1"/>
              </a:solidFill>
            </a:endParaRPr>
          </a:p>
        </p:txBody>
      </p:sp>
      <p:sp>
        <p:nvSpPr>
          <p:cNvPr id="1370" name="Google Shape;1370;p183"/>
          <p:cNvSpPr/>
          <p:nvPr/>
        </p:nvSpPr>
        <p:spPr>
          <a:xfrm>
            <a:off x="1597922" y="2797859"/>
            <a:ext cx="10680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a:solidFill>
                  <a:schemeClr val="lt1"/>
                </a:solidFill>
              </a:rPr>
              <a:t>システム管理者</a:t>
            </a:r>
          </a:p>
        </p:txBody>
      </p:sp>
      <p:sp>
        <p:nvSpPr>
          <p:cNvPr id="1371" name="Google Shape;1371;p183"/>
          <p:cNvSpPr/>
          <p:nvPr/>
        </p:nvSpPr>
        <p:spPr>
          <a:xfrm>
            <a:off x="3932489" y="2794847"/>
            <a:ext cx="1180200" cy="534300"/>
          </a:xfrm>
          <a:prstGeom prst="rect">
            <a:avLst/>
          </a:prstGeom>
          <a:solidFill>
            <a:schemeClr val="dk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マーケティング</a:t>
            </a:r>
            <a:br>
              <a:rPr lang="en-IE" altLang="ja-JP" sz="900" dirty="0">
                <a:solidFill>
                  <a:schemeClr val="lt1"/>
                </a:solidFill>
              </a:rPr>
            </a:br>
            <a:r>
              <a:rPr lang="ja-JP" sz="900" dirty="0">
                <a:solidFill>
                  <a:schemeClr val="lt1"/>
                </a:solidFill>
              </a:rPr>
              <a:t>と製品化</a:t>
            </a:r>
          </a:p>
        </p:txBody>
      </p:sp>
      <p:sp>
        <p:nvSpPr>
          <p:cNvPr id="1372" name="Google Shape;1372;p183"/>
          <p:cNvSpPr txBox="1"/>
          <p:nvPr/>
        </p:nvSpPr>
        <p:spPr>
          <a:xfrm rot="-5400000">
            <a:off x="-336402" y="2912439"/>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ja-JP" sz="1000" b="1">
                <a:solidFill>
                  <a:schemeClr val="dk1"/>
                </a:solidFill>
              </a:rPr>
              <a:t>レベル 3</a:t>
            </a:r>
          </a:p>
        </p:txBody>
      </p:sp>
      <p:cxnSp>
        <p:nvCxnSpPr>
          <p:cNvPr id="1373" name="Google Shape;1373;p183"/>
          <p:cNvCxnSpPr/>
          <p:nvPr/>
        </p:nvCxnSpPr>
        <p:spPr>
          <a:xfrm rot="10800000" flipH="1">
            <a:off x="387275" y="2711277"/>
            <a:ext cx="5943300" cy="4800"/>
          </a:xfrm>
          <a:prstGeom prst="straightConnector1">
            <a:avLst/>
          </a:prstGeom>
          <a:noFill/>
          <a:ln w="9525" cap="flat" cmpd="sng">
            <a:solidFill>
              <a:schemeClr val="accent1"/>
            </a:solidFill>
            <a:prstDash val="solid"/>
            <a:round/>
            <a:headEnd type="oval" w="med" len="med"/>
            <a:tailEnd type="oval" w="med" len="med"/>
          </a:ln>
        </p:spPr>
      </p:cxnSp>
      <p:grpSp>
        <p:nvGrpSpPr>
          <p:cNvPr id="1374" name="Google Shape;1374;p183"/>
          <p:cNvGrpSpPr/>
          <p:nvPr/>
        </p:nvGrpSpPr>
        <p:grpSpPr>
          <a:xfrm>
            <a:off x="380550" y="1200300"/>
            <a:ext cx="8371124" cy="406200"/>
            <a:chOff x="380550" y="1200300"/>
            <a:chExt cx="8371124" cy="406200"/>
          </a:xfrm>
        </p:grpSpPr>
        <p:sp>
          <p:nvSpPr>
            <p:cNvPr id="1375" name="Google Shape;1375;p183"/>
            <p:cNvSpPr txBox="1"/>
            <p:nvPr/>
          </p:nvSpPr>
          <p:spPr>
            <a:xfrm>
              <a:off x="3043912" y="1200300"/>
              <a:ext cx="304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ja-JP" sz="1000" b="1" dirty="0">
                  <a:solidFill>
                    <a:schemeClr val="lt1"/>
                  </a:solidFill>
                </a:rPr>
                <a:t>コマースリーダーシップ</a:t>
              </a:r>
              <a:br>
                <a:rPr lang="ja-JP" sz="1000" b="1" dirty="0">
                  <a:solidFill>
                    <a:schemeClr val="lt1"/>
                  </a:solidFill>
                </a:rPr>
              </a:br>
              <a:r>
                <a:rPr lang="ja-JP" sz="1000" b="1" dirty="0">
                  <a:solidFill>
                    <a:schemeClr val="lt1"/>
                  </a:solidFill>
                </a:rPr>
                <a:t>(デジタルロードマップの所有権を含む)</a:t>
              </a:r>
              <a:r>
                <a:rPr lang="ja-JP" sz="1000" b="1" dirty="0">
                  <a:solidFill>
                    <a:srgbClr val="FFFFFF"/>
                  </a:solidFill>
                </a:rPr>
                <a:t> </a:t>
              </a:r>
            </a:p>
          </p:txBody>
        </p:sp>
        <p:sp>
          <p:nvSpPr>
            <p:cNvPr id="1376" name="Google Shape;1376;p183"/>
            <p:cNvSpPr txBox="1"/>
            <p:nvPr/>
          </p:nvSpPr>
          <p:spPr>
            <a:xfrm>
              <a:off x="380550"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ja-JP" sz="1000" b="1">
                  <a:solidFill>
                    <a:srgbClr val="FFFFFF"/>
                  </a:solidFill>
                </a:rPr>
                <a:t>コマース運営リーダーシップ</a:t>
              </a:r>
            </a:p>
          </p:txBody>
        </p:sp>
        <p:sp>
          <p:nvSpPr>
            <p:cNvPr id="1377" name="Google Shape;1377;p183"/>
            <p:cNvSpPr txBox="1"/>
            <p:nvPr/>
          </p:nvSpPr>
          <p:spPr>
            <a:xfrm>
              <a:off x="6157274" y="1200300"/>
              <a:ext cx="2594400" cy="406200"/>
            </a:xfrm>
            <a:prstGeom prst="rect">
              <a:avLst/>
            </a:prstGeom>
            <a:solidFill>
              <a:schemeClr val="accent2"/>
            </a:solidFill>
            <a:ln>
              <a:noFill/>
            </a:ln>
          </p:spPr>
          <p:txBody>
            <a:bodyPr spcFirstLastPara="1" wrap="square" lIns="68575" tIns="68575" rIns="68575" bIns="68575" anchor="ctr" anchorCtr="0">
              <a:noAutofit/>
            </a:bodyPr>
            <a:lstStyle/>
            <a:p>
              <a:pPr marL="0" lvl="0" indent="0" algn="ctr" rtl="0">
                <a:spcBef>
                  <a:spcPts val="0"/>
                </a:spcBef>
                <a:spcAft>
                  <a:spcPts val="0"/>
                </a:spcAft>
                <a:buNone/>
              </a:pPr>
              <a:r>
                <a:rPr lang="ja-JP" sz="1000" b="1">
                  <a:solidFill>
                    <a:srgbClr val="FFFFFF"/>
                  </a:solidFill>
                </a:rPr>
                <a:t>IT リーダーシップ</a:t>
              </a:r>
            </a:p>
          </p:txBody>
        </p:sp>
      </p:grpSp>
      <p:grpSp>
        <p:nvGrpSpPr>
          <p:cNvPr id="1378" name="Google Shape;1378;p183"/>
          <p:cNvGrpSpPr/>
          <p:nvPr/>
        </p:nvGrpSpPr>
        <p:grpSpPr>
          <a:xfrm>
            <a:off x="71919" y="3364080"/>
            <a:ext cx="5047960" cy="1068000"/>
            <a:chOff x="71919" y="3364080"/>
            <a:chExt cx="5047960" cy="1068000"/>
          </a:xfrm>
        </p:grpSpPr>
        <p:sp>
          <p:nvSpPr>
            <p:cNvPr id="1379" name="Google Shape;1379;p183"/>
            <p:cNvSpPr/>
            <p:nvPr/>
          </p:nvSpPr>
          <p:spPr>
            <a:xfrm>
              <a:off x="1611003" y="3692305"/>
              <a:ext cx="10680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a:solidFill>
                    <a:srgbClr val="FFFFFF"/>
                  </a:solidFill>
                </a:rPr>
                <a:t>システム管理者</a:t>
              </a:r>
            </a:p>
          </p:txBody>
        </p:sp>
        <p:sp>
          <p:nvSpPr>
            <p:cNvPr id="1380" name="Google Shape;1380;p183"/>
            <p:cNvSpPr/>
            <p:nvPr/>
          </p:nvSpPr>
          <p:spPr>
            <a:xfrm>
              <a:off x="391800"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開発者または</a:t>
              </a:r>
              <a:br>
                <a:rPr lang="en-IE" altLang="ja-JP" sz="900" dirty="0">
                  <a:solidFill>
                    <a:schemeClr val="lt1"/>
                  </a:solidFill>
                </a:rPr>
              </a:br>
              <a:r>
                <a:rPr lang="ja-JP" sz="900" dirty="0">
                  <a:solidFill>
                    <a:schemeClr val="lt1"/>
                  </a:solidFill>
                </a:rPr>
                <a:t>システムインテ</a:t>
              </a:r>
              <a:br>
                <a:rPr lang="en-IE" altLang="ja-JP" sz="900" dirty="0">
                  <a:solidFill>
                    <a:schemeClr val="lt1"/>
                  </a:solidFill>
                </a:rPr>
              </a:br>
              <a:r>
                <a:rPr lang="ja-JP" sz="900" dirty="0">
                  <a:solidFill>
                    <a:schemeClr val="lt1"/>
                  </a:solidFill>
                </a:rPr>
                <a:t>グレータ</a:t>
              </a:r>
            </a:p>
          </p:txBody>
        </p:sp>
        <p:sp>
          <p:nvSpPr>
            <p:cNvPr id="1381" name="Google Shape;1381;p183"/>
            <p:cNvSpPr/>
            <p:nvPr/>
          </p:nvSpPr>
          <p:spPr>
            <a:xfrm>
              <a:off x="2720484"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rgbClr val="FFFFFF"/>
                  </a:solidFill>
                </a:rPr>
                <a:t>カスタマー</a:t>
              </a:r>
              <a:br>
                <a:rPr lang="en-IE" altLang="ja-JP" sz="900" dirty="0">
                  <a:solidFill>
                    <a:srgbClr val="FFFFFF"/>
                  </a:solidFill>
                </a:rPr>
              </a:br>
              <a:r>
                <a:rPr lang="ja-JP" sz="900" dirty="0">
                  <a:solidFill>
                    <a:srgbClr val="FFFFFF"/>
                  </a:solidFill>
                </a:rPr>
                <a:t>サポート </a:t>
              </a:r>
            </a:p>
          </p:txBody>
        </p:sp>
        <p:sp>
          <p:nvSpPr>
            <p:cNvPr id="1382" name="Google Shape;1382;p183"/>
            <p:cNvSpPr txBox="1"/>
            <p:nvPr/>
          </p:nvSpPr>
          <p:spPr>
            <a:xfrm rot="-5400000">
              <a:off x="-335031" y="3771030"/>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ja-JP" sz="1000" b="1">
                  <a:solidFill>
                    <a:schemeClr val="dk2"/>
                  </a:solidFill>
                </a:rPr>
                <a:t>レベル 2</a:t>
              </a:r>
            </a:p>
          </p:txBody>
        </p:sp>
        <p:cxnSp>
          <p:nvCxnSpPr>
            <p:cNvPr id="1383" name="Google Shape;1383;p183"/>
            <p:cNvCxnSpPr/>
            <p:nvPr/>
          </p:nvCxnSpPr>
          <p:spPr>
            <a:xfrm>
              <a:off x="394249" y="3615587"/>
              <a:ext cx="4723500" cy="0"/>
            </a:xfrm>
            <a:prstGeom prst="straightConnector1">
              <a:avLst/>
            </a:prstGeom>
            <a:noFill/>
            <a:ln w="9525" cap="flat" cmpd="sng">
              <a:solidFill>
                <a:schemeClr val="accent1"/>
              </a:solidFill>
              <a:prstDash val="solid"/>
              <a:round/>
              <a:headEnd type="oval" w="med" len="med"/>
              <a:tailEnd type="oval" w="med" len="med"/>
            </a:ln>
          </p:spPr>
        </p:cxnSp>
        <p:sp>
          <p:nvSpPr>
            <p:cNvPr id="1384" name="Google Shape;1384;p183"/>
            <p:cNvSpPr/>
            <p:nvPr/>
          </p:nvSpPr>
          <p:spPr>
            <a:xfrm>
              <a:off x="3939679" y="3692313"/>
              <a:ext cx="1180200" cy="480000"/>
            </a:xfrm>
            <a:prstGeom prst="rect">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マーケティン</a:t>
              </a:r>
              <a:br>
                <a:rPr lang="en-IE" altLang="ja-JP" sz="900" dirty="0">
                  <a:solidFill>
                    <a:schemeClr val="lt1"/>
                  </a:solidFill>
                </a:rPr>
              </a:br>
              <a:r>
                <a:rPr lang="ja-JP" sz="900" dirty="0">
                  <a:solidFill>
                    <a:schemeClr val="lt1"/>
                  </a:solidFill>
                </a:rPr>
                <a:t>グと製品化</a:t>
              </a:r>
            </a:p>
          </p:txBody>
        </p:sp>
      </p:grpSp>
      <p:sp>
        <p:nvSpPr>
          <p:cNvPr id="1385" name="Google Shape;1385;p183"/>
          <p:cNvSpPr txBox="1"/>
          <p:nvPr/>
        </p:nvSpPr>
        <p:spPr>
          <a:xfrm>
            <a:off x="3641700" y="2405008"/>
            <a:ext cx="1746300" cy="267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ja-JP" sz="900" b="1">
                <a:solidFill>
                  <a:schemeClr val="accent1"/>
                </a:solidFill>
              </a:rPr>
              <a:t>(ロールは外部委託可)</a:t>
            </a:r>
          </a:p>
        </p:txBody>
      </p:sp>
      <p:grpSp>
        <p:nvGrpSpPr>
          <p:cNvPr id="1386" name="Google Shape;1386;p183"/>
          <p:cNvGrpSpPr/>
          <p:nvPr/>
        </p:nvGrpSpPr>
        <p:grpSpPr>
          <a:xfrm>
            <a:off x="71944" y="4188815"/>
            <a:ext cx="2612505" cy="1068000"/>
            <a:chOff x="71944" y="4188815"/>
            <a:chExt cx="2612505" cy="1068000"/>
          </a:xfrm>
        </p:grpSpPr>
        <p:sp>
          <p:nvSpPr>
            <p:cNvPr id="1387" name="Google Shape;1387;p183"/>
            <p:cNvSpPr/>
            <p:nvPr/>
          </p:nvSpPr>
          <p:spPr>
            <a:xfrm>
              <a:off x="1598275" y="4482825"/>
              <a:ext cx="10680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a:solidFill>
                    <a:srgbClr val="FFFFFF"/>
                  </a:solidFill>
                </a:rPr>
                <a:t>システム管理者</a:t>
              </a:r>
            </a:p>
          </p:txBody>
        </p:sp>
        <p:sp>
          <p:nvSpPr>
            <p:cNvPr id="1388" name="Google Shape;1388;p183"/>
            <p:cNvSpPr/>
            <p:nvPr/>
          </p:nvSpPr>
          <p:spPr>
            <a:xfrm>
              <a:off x="378425" y="4482828"/>
              <a:ext cx="1180200" cy="480000"/>
            </a:xfrm>
            <a:prstGeom prst="rect">
              <a:avLst/>
            </a:prstGeom>
            <a:solidFill>
              <a:srgbClr val="6FA8DC"/>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ja-JP" sz="900" dirty="0">
                  <a:solidFill>
                    <a:schemeClr val="lt1"/>
                  </a:solidFill>
                </a:rPr>
                <a:t>開発者または</a:t>
              </a:r>
              <a:br>
                <a:rPr lang="en-IE" altLang="ja-JP" sz="900" dirty="0">
                  <a:solidFill>
                    <a:schemeClr val="lt1"/>
                  </a:solidFill>
                </a:rPr>
              </a:br>
              <a:r>
                <a:rPr lang="ja-JP" sz="900" dirty="0">
                  <a:solidFill>
                    <a:schemeClr val="lt1"/>
                  </a:solidFill>
                </a:rPr>
                <a:t>システムイン</a:t>
              </a:r>
              <a:br>
                <a:rPr lang="en-IE" altLang="ja-JP" sz="900" dirty="0">
                  <a:solidFill>
                    <a:schemeClr val="lt1"/>
                  </a:solidFill>
                </a:rPr>
              </a:br>
              <a:r>
                <a:rPr lang="ja-JP" sz="900" dirty="0">
                  <a:solidFill>
                    <a:schemeClr val="lt1"/>
                  </a:solidFill>
                </a:rPr>
                <a:t>テグレータ</a:t>
              </a:r>
            </a:p>
          </p:txBody>
        </p:sp>
        <p:sp>
          <p:nvSpPr>
            <p:cNvPr id="1389" name="Google Shape;1389;p183"/>
            <p:cNvSpPr txBox="1"/>
            <p:nvPr/>
          </p:nvSpPr>
          <p:spPr>
            <a:xfrm rot="-5400000">
              <a:off x="-335006" y="4595765"/>
              <a:ext cx="1068000" cy="254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ja-JP" sz="1000" b="1">
                  <a:solidFill>
                    <a:srgbClr val="6FA8DC"/>
                  </a:solidFill>
                </a:rPr>
                <a:t>レベル 1</a:t>
              </a:r>
            </a:p>
          </p:txBody>
        </p:sp>
        <p:cxnSp>
          <p:nvCxnSpPr>
            <p:cNvPr id="1390" name="Google Shape;1390;p183"/>
            <p:cNvCxnSpPr/>
            <p:nvPr/>
          </p:nvCxnSpPr>
          <p:spPr>
            <a:xfrm>
              <a:off x="394249" y="4403307"/>
              <a:ext cx="2290200" cy="0"/>
            </a:xfrm>
            <a:prstGeom prst="straightConnector1">
              <a:avLst/>
            </a:prstGeom>
            <a:noFill/>
            <a:ln w="9525" cap="flat" cmpd="sng">
              <a:solidFill>
                <a:schemeClr val="accent1"/>
              </a:solidFill>
              <a:prstDash val="solid"/>
              <a:round/>
              <a:headEnd type="oval" w="med" len="med"/>
              <a:tailEnd type="oval" w="med" len="me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74"/>
                                        </p:tgtEl>
                                        <p:attrNameLst>
                                          <p:attrName>style.visibility</p:attrName>
                                        </p:attrNameLst>
                                      </p:cBhvr>
                                      <p:to>
                                        <p:strVal val="visible"/>
                                      </p:to>
                                    </p:set>
                                    <p:animEffect transition="in" filter="fade">
                                      <p:cBhvr>
                                        <p:cTn id="7" dur="1000"/>
                                        <p:tgtEl>
                                          <p:spTgt spid="13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86"/>
                                        </p:tgtEl>
                                        <p:attrNameLst>
                                          <p:attrName>style.visibility</p:attrName>
                                        </p:attrNameLst>
                                      </p:cBhvr>
                                      <p:to>
                                        <p:strVal val="visible"/>
                                      </p:to>
                                    </p:set>
                                    <p:animEffect transition="in" filter="fade">
                                      <p:cBhvr>
                                        <p:cTn id="12" dur="1000"/>
                                        <p:tgtEl>
                                          <p:spTgt spid="13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78"/>
                                        </p:tgtEl>
                                        <p:attrNameLst>
                                          <p:attrName>style.visibility</p:attrName>
                                        </p:attrNameLst>
                                      </p:cBhvr>
                                      <p:to>
                                        <p:strVal val="visible"/>
                                      </p:to>
                                    </p:set>
                                    <p:animEffect transition="in" filter="fade">
                                      <p:cBhvr>
                                        <p:cTn id="17" dur="1000"/>
                                        <p:tgtEl>
                                          <p:spTgt spid="1378"/>
                                        </p:tgtEl>
                                      </p:cBhvr>
                                    </p:animEffect>
                                  </p:childTnLst>
                                </p:cTn>
                              </p:par>
                              <p:par>
                                <p:cTn id="18" presetID="10" presetClass="entr" presetSubtype="0" fill="hold" nodeType="withEffect">
                                  <p:stCondLst>
                                    <p:cond delay="0"/>
                                  </p:stCondLst>
                                  <p:childTnLst>
                                    <p:set>
                                      <p:cBhvr>
                                        <p:cTn id="19" dur="1" fill="hold">
                                          <p:stCondLst>
                                            <p:cond delay="0"/>
                                          </p:stCondLst>
                                        </p:cTn>
                                        <p:tgtEl>
                                          <p:spTgt spid="1373"/>
                                        </p:tgtEl>
                                        <p:attrNameLst>
                                          <p:attrName>style.visibility</p:attrName>
                                        </p:attrNameLst>
                                      </p:cBhvr>
                                      <p:to>
                                        <p:strVal val="visible"/>
                                      </p:to>
                                    </p:set>
                                    <p:animEffect transition="in" filter="fade">
                                      <p:cBhvr>
                                        <p:cTn id="20" dur="1000"/>
                                        <p:tgtEl>
                                          <p:spTgt spid="137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57"/>
                                        </p:tgtEl>
                                        <p:attrNameLst>
                                          <p:attrName>style.visibility</p:attrName>
                                        </p:attrNameLst>
                                      </p:cBhvr>
                                      <p:to>
                                        <p:strVal val="visible"/>
                                      </p:to>
                                    </p:set>
                                    <p:animEffect transition="in" filter="fade">
                                      <p:cBhvr>
                                        <p:cTn id="25" dur="1000"/>
                                        <p:tgtEl>
                                          <p:spTgt spid="1357"/>
                                        </p:tgtEl>
                                      </p:cBhvr>
                                    </p:animEffect>
                                  </p:childTnLst>
                                </p:cTn>
                              </p:par>
                              <p:par>
                                <p:cTn id="26" presetID="10" presetClass="entr" presetSubtype="0" fill="hold" nodeType="withEffect">
                                  <p:stCondLst>
                                    <p:cond delay="0"/>
                                  </p:stCondLst>
                                  <p:childTnLst>
                                    <p:set>
                                      <p:cBhvr>
                                        <p:cTn id="27" dur="1" fill="hold">
                                          <p:stCondLst>
                                            <p:cond delay="0"/>
                                          </p:stCondLst>
                                        </p:cTn>
                                        <p:tgtEl>
                                          <p:spTgt spid="1366"/>
                                        </p:tgtEl>
                                        <p:attrNameLst>
                                          <p:attrName>style.visibility</p:attrName>
                                        </p:attrNameLst>
                                      </p:cBhvr>
                                      <p:to>
                                        <p:strVal val="visible"/>
                                      </p:to>
                                    </p:set>
                                    <p:animEffect transition="in" filter="fade">
                                      <p:cBhvr>
                                        <p:cTn id="28" dur="1000"/>
                                        <p:tgtEl>
                                          <p:spTgt spid="1366"/>
                                        </p:tgtEl>
                                      </p:cBhvr>
                                    </p:animEffect>
                                  </p:childTnLst>
                                </p:cTn>
                              </p:par>
                              <p:par>
                                <p:cTn id="29" presetID="10" presetClass="entr" presetSubtype="0" fill="hold" nodeType="withEffect">
                                  <p:stCondLst>
                                    <p:cond delay="0"/>
                                  </p:stCondLst>
                                  <p:childTnLst>
                                    <p:set>
                                      <p:cBhvr>
                                        <p:cTn id="30" dur="1" fill="hold">
                                          <p:stCondLst>
                                            <p:cond delay="0"/>
                                          </p:stCondLst>
                                        </p:cTn>
                                        <p:tgtEl>
                                          <p:spTgt spid="1385"/>
                                        </p:tgtEl>
                                        <p:attrNameLst>
                                          <p:attrName>style.visibility</p:attrName>
                                        </p:attrNameLst>
                                      </p:cBhvr>
                                      <p:to>
                                        <p:strVal val="visible"/>
                                      </p:to>
                                    </p:set>
                                    <p:animEffect transition="in" filter="fade">
                                      <p:cBhvr>
                                        <p:cTn id="31" dur="1000"/>
                                        <p:tgtEl>
                                          <p:spTgt spid="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1395;p184" descr="pasted-image.pdf">
            <a:extLst>
              <a:ext uri="{FF2B5EF4-FFF2-40B4-BE49-F238E27FC236}">
                <a16:creationId xmlns:a16="http://schemas.microsoft.com/office/drawing/2014/main" id="{17BC753A-801B-4FEA-9FC3-F4C0582BD49A}"/>
              </a:ext>
            </a:extLst>
          </p:cNvPr>
          <p:cNvPicPr preferRelativeResize="0"/>
          <p:nvPr/>
        </p:nvPicPr>
        <p:blipFill rotWithShape="1">
          <a:blip r:embed="rId2">
            <a:alphaModFix/>
          </a:blip>
          <a:srcRect/>
          <a:stretch/>
        </p:blipFill>
        <p:spPr>
          <a:xfrm>
            <a:off x="8275084" y="424095"/>
            <a:ext cx="476676" cy="333734"/>
          </a:xfrm>
          <a:prstGeom prst="rect">
            <a:avLst/>
          </a:prstGeom>
          <a:noFill/>
          <a:ln>
            <a:noFill/>
          </a:ln>
        </p:spPr>
      </p:pic>
      <p:sp>
        <p:nvSpPr>
          <p:cNvPr id="8" name="Google Shape;1396;p184">
            <a:extLst>
              <a:ext uri="{FF2B5EF4-FFF2-40B4-BE49-F238E27FC236}">
                <a16:creationId xmlns:a16="http://schemas.microsoft.com/office/drawing/2014/main" id="{D8AA16DF-4D3B-4D39-B2FB-71BAD2894513}"/>
              </a:ext>
            </a:extLst>
          </p:cNvPr>
          <p:cNvSpPr txBox="1">
            <a:spLocks noGrp="1"/>
          </p:cNvSpPr>
          <p:nvPr>
            <p:ph type="title"/>
          </p:nvPr>
        </p:nvSpPr>
        <p:spPr>
          <a:xfrm>
            <a:off x="571499" y="63506"/>
            <a:ext cx="6879600" cy="6285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altLang="en-US" b="1" dirty="0">
                <a:latin typeface="Salesforce Sans"/>
                <a:ea typeface="Salesforce Sans"/>
                <a:cs typeface="Salesforce Sans"/>
                <a:sym typeface="Salesforce Sans"/>
              </a:rPr>
              <a:t>新しい </a:t>
            </a:r>
            <a:r>
              <a:rPr lang="en-IE" b="1" dirty="0">
                <a:latin typeface="Salesforce Sans"/>
                <a:ea typeface="Salesforce Sans"/>
                <a:cs typeface="Salesforce Sans"/>
                <a:sym typeface="Salesforce Sans"/>
              </a:rPr>
              <a:t>Business Manager </a:t>
            </a:r>
            <a:r>
              <a:rPr lang="ja-JP" altLang="en-US" b="1" dirty="0">
                <a:latin typeface="Salesforce Sans"/>
                <a:ea typeface="Salesforce Sans"/>
                <a:cs typeface="Salesforce Sans"/>
                <a:sym typeface="Salesforce Sans"/>
              </a:rPr>
              <a:t>と </a:t>
            </a:r>
            <a:r>
              <a:rPr lang="en-IE" b="1" dirty="0">
                <a:latin typeface="Salesforce Sans"/>
                <a:ea typeface="Salesforce Sans"/>
                <a:cs typeface="Salesforce Sans"/>
                <a:sym typeface="Salesforce Sans"/>
              </a:rPr>
              <a:t>MFA </a:t>
            </a:r>
            <a:r>
              <a:rPr lang="ja-JP" altLang="en-US" b="1" dirty="0">
                <a:latin typeface="Salesforce Sans"/>
                <a:ea typeface="Salesforce Sans"/>
                <a:cs typeface="Salesforce Sans"/>
                <a:sym typeface="Salesforce Sans"/>
              </a:rPr>
              <a:t>の要件</a:t>
            </a:r>
            <a:endParaRPr b="1" dirty="0">
              <a:latin typeface="Salesforce Sans"/>
              <a:ea typeface="Salesforce Sans"/>
              <a:cs typeface="Salesforce Sans"/>
              <a:sym typeface="Salesforce Sans"/>
            </a:endParaRPr>
          </a:p>
        </p:txBody>
      </p:sp>
      <p:graphicFrame>
        <p:nvGraphicFramePr>
          <p:cNvPr id="9" name="Google Shape;1397;p184">
            <a:extLst>
              <a:ext uri="{FF2B5EF4-FFF2-40B4-BE49-F238E27FC236}">
                <a16:creationId xmlns:a16="http://schemas.microsoft.com/office/drawing/2014/main" id="{80E15FAF-C7CC-4DAB-A0F4-B3D2B9C05B4B}"/>
              </a:ext>
            </a:extLst>
          </p:cNvPr>
          <p:cNvGraphicFramePr/>
          <p:nvPr>
            <p:extLst>
              <p:ext uri="{D42A27DB-BD31-4B8C-83A1-F6EECF244321}">
                <p14:modId xmlns:p14="http://schemas.microsoft.com/office/powerpoint/2010/main" val="2661141081"/>
              </p:ext>
            </p:extLst>
          </p:nvPr>
        </p:nvGraphicFramePr>
        <p:xfrm>
          <a:off x="460733" y="994069"/>
          <a:ext cx="8286575" cy="2407750"/>
        </p:xfrm>
        <a:graphic>
          <a:graphicData uri="http://schemas.openxmlformats.org/drawingml/2006/table">
            <a:tbl>
              <a:tblPr>
                <a:noFill/>
                <a:tableStyleId>{7E0C2FC4-7EA7-42AD-A4A6-378E99065EF0}</a:tableStyleId>
              </a:tblPr>
              <a:tblGrid>
                <a:gridCol w="2219646">
                  <a:extLst>
                    <a:ext uri="{9D8B030D-6E8A-4147-A177-3AD203B41FA5}">
                      <a16:colId xmlns:a16="http://schemas.microsoft.com/office/drawing/2014/main" val="20000"/>
                    </a:ext>
                  </a:extLst>
                </a:gridCol>
                <a:gridCol w="4384379">
                  <a:extLst>
                    <a:ext uri="{9D8B030D-6E8A-4147-A177-3AD203B41FA5}">
                      <a16:colId xmlns:a16="http://schemas.microsoft.com/office/drawing/2014/main" val="20001"/>
                    </a:ext>
                  </a:extLst>
                </a:gridCol>
                <a:gridCol w="1682550">
                  <a:extLst>
                    <a:ext uri="{9D8B030D-6E8A-4147-A177-3AD203B41FA5}">
                      <a16:colId xmlns:a16="http://schemas.microsoft.com/office/drawing/2014/main" val="20002"/>
                    </a:ext>
                  </a:extLst>
                </a:gridCol>
              </a:tblGrid>
              <a:tr h="381000">
                <a:tc>
                  <a:txBody>
                    <a:bodyPr/>
                    <a:lstStyle/>
                    <a:p>
                      <a:pPr marL="0" lvl="0" indent="0" algn="l" rtl="0">
                        <a:spcBef>
                          <a:spcPts val="0"/>
                        </a:spcBef>
                        <a:spcAft>
                          <a:spcPts val="0"/>
                        </a:spcAft>
                        <a:buNone/>
                      </a:pPr>
                      <a:r>
                        <a:rPr lang="en-IE" sz="1100" b="1" dirty="0">
                          <a:solidFill>
                            <a:srgbClr val="434343"/>
                          </a:solidFill>
                          <a:latin typeface="Salesforce Sans"/>
                          <a:ea typeface="Salesforce Sans"/>
                          <a:cs typeface="Salesforce Sans"/>
                          <a:sym typeface="Salesforce Sans"/>
                        </a:rPr>
                        <a:t>Business Manager </a:t>
                      </a:r>
                      <a:r>
                        <a:rPr lang="ja-JP" altLang="en-US" sz="1100" b="1" dirty="0">
                          <a:solidFill>
                            <a:srgbClr val="434343"/>
                          </a:solidFill>
                          <a:latin typeface="Salesforce Sans"/>
                          <a:ea typeface="Salesforce Sans"/>
                          <a:cs typeface="Salesforce Sans"/>
                          <a:sym typeface="Salesforce Sans"/>
                        </a:rPr>
                        <a:t>の特性</a:t>
                      </a:r>
                      <a:r>
                        <a:rPr lang="en" sz="1100" b="1" dirty="0">
                          <a:solidFill>
                            <a:srgbClr val="434343"/>
                          </a:solidFill>
                          <a:latin typeface="Salesforce Sans"/>
                          <a:ea typeface="Salesforce Sans"/>
                          <a:cs typeface="Salesforce Sans"/>
                          <a:sym typeface="Salesforce Sans"/>
                        </a:rPr>
                        <a:t>:</a:t>
                      </a:r>
                      <a:endParaRPr sz="1100" b="1"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ja-JP" altLang="en-US" sz="1100" b="1" dirty="0">
                          <a:solidFill>
                            <a:srgbClr val="434343"/>
                          </a:solidFill>
                          <a:latin typeface="Salesforce Sans"/>
                          <a:ea typeface="Salesforce Sans"/>
                          <a:cs typeface="Salesforce Sans"/>
                          <a:sym typeface="Salesforce Sans"/>
                        </a:rPr>
                        <a:t>説明</a:t>
                      </a:r>
                      <a:endParaRPr sz="1100" b="1"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ja-JP" altLang="en-US" sz="1100" b="1" dirty="0">
                          <a:solidFill>
                            <a:srgbClr val="434343"/>
                          </a:solidFill>
                          <a:latin typeface="Salesforce Sans"/>
                          <a:ea typeface="Salesforce Sans"/>
                          <a:cs typeface="Salesforce Sans"/>
                          <a:sym typeface="Salesforce Sans"/>
                        </a:rPr>
                        <a:t>リリース日と役に立つドキュメント</a:t>
                      </a:r>
                      <a:endParaRPr sz="1100" b="1" dirty="0">
                        <a:solidFill>
                          <a:srgbClr val="434343"/>
                        </a:solidFill>
                        <a:latin typeface="Salesforce Sans"/>
                        <a:ea typeface="Salesforce Sans"/>
                        <a:cs typeface="Salesforce Sans"/>
                        <a:sym typeface="Salesforce Sans"/>
                      </a:endParaRPr>
                    </a:p>
                  </a:txBody>
                  <a:tcPr marL="91425" marR="91425" marT="91425" marB="91425" anchor="b">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en-IE" sz="1200" dirty="0">
                          <a:solidFill>
                            <a:srgbClr val="434343"/>
                          </a:solidFill>
                          <a:latin typeface="Salesforce Sans"/>
                          <a:ea typeface="Salesforce Sans"/>
                          <a:cs typeface="Salesforce Sans"/>
                          <a:sym typeface="Salesforce Sans"/>
                        </a:rPr>
                        <a:t>HTML </a:t>
                      </a:r>
                      <a:r>
                        <a:rPr lang="ja-JP" altLang="en-US" sz="1200" dirty="0">
                          <a:solidFill>
                            <a:srgbClr val="434343"/>
                          </a:solidFill>
                          <a:latin typeface="Salesforce Sans"/>
                          <a:ea typeface="Salesforce Sans"/>
                          <a:cs typeface="Salesforce Sans"/>
                          <a:sym typeface="Salesforce Sans"/>
                        </a:rPr>
                        <a:t>属性</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spcBef>
                          <a:spcPts val="0"/>
                        </a:spcBef>
                        <a:spcAft>
                          <a:spcPts val="0"/>
                        </a:spcAft>
                        <a:buNone/>
                      </a:pPr>
                      <a:r>
                        <a:rPr lang="ja-JP" altLang="en-US" sz="1200" dirty="0">
                          <a:solidFill>
                            <a:srgbClr val="434343"/>
                          </a:solidFill>
                          <a:latin typeface="Salesforce Sans"/>
                          <a:ea typeface="Salesforce Sans"/>
                          <a:cs typeface="Salesforce Sans"/>
                          <a:sym typeface="Salesforce Sans"/>
                        </a:rPr>
                        <a:t>タグ、</a:t>
                      </a:r>
                      <a:r>
                        <a:rPr lang="en-US" altLang="ja-JP" sz="1200" dirty="0" err="1">
                          <a:solidFill>
                            <a:srgbClr val="434343"/>
                          </a:solidFill>
                          <a:latin typeface="Salesforce Sans"/>
                          <a:ea typeface="Salesforce Sans"/>
                          <a:cs typeface="Salesforce Sans"/>
                          <a:sym typeface="Salesforce Sans"/>
                        </a:rPr>
                        <a:t>iFrame</a:t>
                      </a:r>
                      <a:r>
                        <a:rPr lang="ja-JP" altLang="en-US" sz="1200" dirty="0">
                          <a:solidFill>
                            <a:srgbClr val="434343"/>
                          </a:solidFill>
                          <a:latin typeface="Salesforce Sans"/>
                          <a:ea typeface="Salesforce Sans"/>
                          <a:cs typeface="Salesforce Sans"/>
                          <a:sym typeface="Salesforce Sans"/>
                        </a:rPr>
                        <a:t>、</a:t>
                      </a:r>
                      <a:r>
                        <a:rPr lang="en-US" altLang="ja-JP" sz="1200" dirty="0">
                          <a:solidFill>
                            <a:srgbClr val="434343"/>
                          </a:solidFill>
                          <a:latin typeface="Salesforce Sans"/>
                          <a:ea typeface="Salesforce Sans"/>
                          <a:cs typeface="Salesforce Sans"/>
                          <a:sym typeface="Salesforce Sans"/>
                        </a:rPr>
                        <a:t>embed</a:t>
                      </a:r>
                      <a:r>
                        <a:rPr lang="ja-JP" altLang="en-US" sz="1200" dirty="0">
                          <a:solidFill>
                            <a:srgbClr val="434343"/>
                          </a:solidFill>
                          <a:latin typeface="Salesforce Sans"/>
                          <a:ea typeface="Salesforce Sans"/>
                          <a:cs typeface="Salesforce Sans"/>
                          <a:sym typeface="Salesforce Sans"/>
                        </a:rPr>
                        <a:t>、アプレット、オブジェクトなどの組み込みオブジェクトはブロックされる</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4">
                  <a:txBody>
                    <a:bodyPr/>
                    <a:lstStyle/>
                    <a:p>
                      <a:pPr marL="0" lvl="0" indent="0" algn="ctr" rtl="0">
                        <a:spcBef>
                          <a:spcPts val="0"/>
                        </a:spcBef>
                        <a:spcAft>
                          <a:spcPts val="0"/>
                        </a:spcAft>
                        <a:buNone/>
                      </a:pPr>
                      <a:r>
                        <a:rPr lang="en" sz="1100" dirty="0">
                          <a:solidFill>
                            <a:srgbClr val="434343"/>
                          </a:solidFill>
                          <a:latin typeface="Salesforce Sans"/>
                          <a:ea typeface="Salesforce Sans"/>
                          <a:cs typeface="Salesforce Sans"/>
                          <a:sym typeface="Salesforce Sans"/>
                        </a:rPr>
                        <a:t>21.3 GA</a:t>
                      </a:r>
                      <a:endParaRPr sz="1100" dirty="0">
                        <a:solidFill>
                          <a:srgbClr val="434343"/>
                        </a:solidFill>
                        <a:latin typeface="Salesforce Sans"/>
                        <a:ea typeface="Salesforce Sans"/>
                        <a:cs typeface="Salesforce Sans"/>
                        <a:sym typeface="Salesforce Sans"/>
                      </a:endParaRPr>
                    </a:p>
                    <a:p>
                      <a:pPr marL="0" lvl="0" indent="0" algn="ctr" rtl="0">
                        <a:spcBef>
                          <a:spcPts val="0"/>
                        </a:spcBef>
                        <a:spcAft>
                          <a:spcPts val="0"/>
                        </a:spcAft>
                        <a:buNone/>
                      </a:pPr>
                      <a:endParaRPr sz="1100" dirty="0">
                        <a:solidFill>
                          <a:srgbClr val="434343"/>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ja-JP" altLang="en-US" sz="1100" b="1" u="sng" dirty="0">
                          <a:solidFill>
                            <a:srgbClr val="0097A7"/>
                          </a:solidFill>
                          <a:latin typeface="Salesforce Sans"/>
                          <a:ea typeface="Salesforce Sans"/>
                          <a:cs typeface="Salesforce Sans"/>
                          <a:sym typeface="Salesforce Sans"/>
                          <a:hlinkClick r:id="rId3">
                            <a:extLst>
                              <a:ext uri="{A12FA001-AC4F-418D-AE19-62706E023703}">
                                <ahyp:hlinkClr xmlns:ahyp="http://schemas.microsoft.com/office/drawing/2018/hyperlinkcolor" val="tx"/>
                              </a:ext>
                            </a:extLst>
                          </a:hlinkClick>
                        </a:rPr>
                        <a:t>コードの複製</a:t>
                      </a:r>
                      <a:endParaRPr sz="1100" b="1" dirty="0">
                        <a:solidFill>
                          <a:srgbClr val="0097A7"/>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ja-JP" altLang="en-US" sz="1100" b="1" u="sng" dirty="0">
                          <a:solidFill>
                            <a:srgbClr val="0097A7"/>
                          </a:solidFill>
                          <a:latin typeface="Salesforce Sans"/>
                          <a:ea typeface="Salesforce Sans"/>
                          <a:cs typeface="Salesforce Sans"/>
                          <a:sym typeface="Salesforce Sans"/>
                          <a:hlinkClick r:id="rId4">
                            <a:extLst>
                              <a:ext uri="{A12FA001-AC4F-418D-AE19-62706E023703}">
                                <ahyp:hlinkClr xmlns:ahyp="http://schemas.microsoft.com/office/drawing/2018/hyperlinkcolor" val="tx"/>
                              </a:ext>
                            </a:extLst>
                          </a:hlinkClick>
                        </a:rPr>
                        <a:t>データ複製</a:t>
                      </a:r>
                      <a:endParaRPr sz="1100" b="1" dirty="0">
                        <a:solidFill>
                          <a:srgbClr val="0097A7"/>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ja-JP" altLang="en-US" sz="1100" b="1" u="sng" dirty="0">
                          <a:solidFill>
                            <a:srgbClr val="0097A7"/>
                          </a:solidFill>
                          <a:latin typeface="Salesforce Sans"/>
                          <a:ea typeface="Salesforce Sans"/>
                          <a:cs typeface="Salesforce Sans"/>
                          <a:sym typeface="Salesforce Sans"/>
                          <a:hlinkClick r:id="rId5">
                            <a:extLst>
                              <a:ext uri="{A12FA001-AC4F-418D-AE19-62706E023703}">
                                <ahyp:hlinkClr xmlns:ahyp="http://schemas.microsoft.com/office/drawing/2018/hyperlinkcolor" val="tx"/>
                              </a:ext>
                            </a:extLst>
                          </a:hlinkClick>
                        </a:rPr>
                        <a:t>サイトのインポートとエクスポート</a:t>
                      </a:r>
                      <a:endParaRPr sz="1100" b="1" dirty="0">
                        <a:solidFill>
                          <a:srgbClr val="0097A7"/>
                        </a:solidFill>
                        <a:latin typeface="Salesforce Sans"/>
                        <a:ea typeface="Salesforce Sans"/>
                        <a:cs typeface="Salesforce Sans"/>
                        <a:sym typeface="Salesforce Sans"/>
                      </a:endParaRPr>
                    </a:p>
                    <a:p>
                      <a:pPr marL="0" lvl="0" indent="0" algn="ctr" rtl="0">
                        <a:lnSpc>
                          <a:spcPct val="115000"/>
                        </a:lnSpc>
                        <a:spcBef>
                          <a:spcPts val="0"/>
                        </a:spcBef>
                        <a:spcAft>
                          <a:spcPts val="0"/>
                        </a:spcAft>
                        <a:buNone/>
                      </a:pPr>
                      <a:r>
                        <a:rPr lang="ja-JP" altLang="en-US" sz="1100" b="1" u="sng" dirty="0">
                          <a:solidFill>
                            <a:srgbClr val="0097A7"/>
                          </a:solidFill>
                          <a:latin typeface="Salesforce Sans"/>
                          <a:ea typeface="Salesforce Sans"/>
                          <a:cs typeface="Salesforce Sans"/>
                          <a:sym typeface="Salesforce Sans"/>
                          <a:hlinkClick r:id="rId6">
                            <a:extLst>
                              <a:ext uri="{A12FA001-AC4F-418D-AE19-62706E023703}">
                                <ahyp:hlinkClr xmlns:ahyp="http://schemas.microsoft.com/office/drawing/2018/hyperlinkcolor" val="tx"/>
                              </a:ext>
                            </a:extLst>
                          </a:hlinkClick>
                        </a:rPr>
                        <a:t>ジョブ</a:t>
                      </a:r>
                      <a:endParaRPr sz="1400" dirty="0">
                        <a:solidFill>
                          <a:srgbClr val="0097A7"/>
                        </a:solidFill>
                        <a:latin typeface="Salesforce Sans"/>
                        <a:ea typeface="Salesforce Sans"/>
                        <a:cs typeface="Salesforce Sans"/>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l" rtl="0">
                        <a:spcBef>
                          <a:spcPts val="0"/>
                        </a:spcBef>
                        <a:spcAft>
                          <a:spcPts val="0"/>
                        </a:spcAft>
                        <a:buNone/>
                      </a:pPr>
                      <a:r>
                        <a:rPr lang="ja-JP" altLang="en-US" sz="1200" dirty="0">
                          <a:solidFill>
                            <a:srgbClr val="434343"/>
                          </a:solidFill>
                          <a:latin typeface="Salesforce Sans"/>
                          <a:ea typeface="Salesforce Sans"/>
                          <a:cs typeface="Salesforce Sans"/>
                          <a:sym typeface="Salesforce Sans"/>
                        </a:rPr>
                        <a:t>サイトのインポート</a:t>
                      </a:r>
                      <a:r>
                        <a:rPr lang="en-US" altLang="ja-JP" sz="1200" dirty="0">
                          <a:solidFill>
                            <a:srgbClr val="434343"/>
                          </a:solidFill>
                          <a:latin typeface="Salesforce Sans"/>
                          <a:ea typeface="Salesforce Sans"/>
                          <a:cs typeface="Salesforce Sans"/>
                          <a:sym typeface="Salesforce Sans"/>
                        </a:rPr>
                        <a:t>/</a:t>
                      </a:r>
                      <a:r>
                        <a:rPr lang="ja-JP" altLang="en-US" sz="1200" dirty="0">
                          <a:solidFill>
                            <a:srgbClr val="434343"/>
                          </a:solidFill>
                          <a:latin typeface="Salesforce Sans"/>
                          <a:ea typeface="Salesforce Sans"/>
                          <a:cs typeface="Salesforce Sans"/>
                          <a:sym typeface="Salesforce Sans"/>
                        </a:rPr>
                        <a:t>エクスポート</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rowSpan="3">
                  <a:txBody>
                    <a:bodyPr/>
                    <a:lstStyle/>
                    <a:p>
                      <a:pPr marL="0" lvl="0" indent="0" algn="l" rtl="0">
                        <a:spcBef>
                          <a:spcPts val="0"/>
                        </a:spcBef>
                        <a:spcAft>
                          <a:spcPts val="0"/>
                        </a:spcAft>
                        <a:buNone/>
                      </a:pPr>
                      <a:r>
                        <a:rPr lang="ja-JP" altLang="en-US" sz="1200" dirty="0">
                          <a:solidFill>
                            <a:srgbClr val="434343"/>
                          </a:solidFill>
                          <a:latin typeface="Salesforce Sans"/>
                          <a:ea typeface="Salesforce Sans"/>
                          <a:cs typeface="Salesforce Sans"/>
                          <a:sym typeface="Salesforce Sans"/>
                        </a:rPr>
                        <a:t>これらのモジュールは重要な権限を付与する。ユーザが強力な認証を使用していない場合、ユーザはモジュールにアクセスできるが、エラーメッセージが返され、参照権限も更新権限も付与されない。</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2"/>
                  </a:ext>
                </a:extLst>
              </a:tr>
              <a:tr h="396200">
                <a:tc>
                  <a:txBody>
                    <a:bodyPr/>
                    <a:lstStyle/>
                    <a:p>
                      <a:pPr marL="0" lvl="0" indent="0" algn="l" rtl="0">
                        <a:spcBef>
                          <a:spcPts val="0"/>
                        </a:spcBef>
                        <a:spcAft>
                          <a:spcPts val="0"/>
                        </a:spcAft>
                        <a:buNone/>
                      </a:pPr>
                      <a:r>
                        <a:rPr lang="ja-JP" altLang="en-US" sz="1200" dirty="0">
                          <a:solidFill>
                            <a:srgbClr val="434343"/>
                          </a:solidFill>
                          <a:latin typeface="Salesforce Sans"/>
                          <a:ea typeface="Salesforce Sans"/>
                          <a:cs typeface="Salesforce Sans"/>
                          <a:sym typeface="Salesforce Sans"/>
                        </a:rPr>
                        <a:t>ジョブの作成</a:t>
                      </a:r>
                      <a:r>
                        <a:rPr lang="en-US" altLang="ja-JP" sz="1200" dirty="0">
                          <a:solidFill>
                            <a:srgbClr val="434343"/>
                          </a:solidFill>
                          <a:latin typeface="Salesforce Sans"/>
                          <a:ea typeface="Salesforce Sans"/>
                          <a:cs typeface="Salesforce Sans"/>
                          <a:sym typeface="Salesforce Sans"/>
                        </a:rPr>
                        <a:t>/</a:t>
                      </a:r>
                      <a:r>
                        <a:rPr lang="ja-JP" altLang="en-US" sz="1200" dirty="0">
                          <a:solidFill>
                            <a:srgbClr val="434343"/>
                          </a:solidFill>
                          <a:latin typeface="Salesforce Sans"/>
                          <a:ea typeface="Salesforce Sans"/>
                          <a:cs typeface="Salesforce Sans"/>
                          <a:sym typeface="Salesforce Sans"/>
                        </a:rPr>
                        <a:t>編集</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ja-JP" altLang="en-US" sz="1200" dirty="0">
                          <a:solidFill>
                            <a:srgbClr val="434343"/>
                          </a:solidFill>
                          <a:latin typeface="Salesforce Sans"/>
                          <a:ea typeface="Salesforce Sans"/>
                          <a:cs typeface="Salesforce Sans"/>
                          <a:sym typeface="Salesforce Sans"/>
                        </a:rPr>
                        <a:t>コードとデータの複製</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4"/>
                  </a:ext>
                </a:extLst>
              </a:tr>
            </a:tbl>
          </a:graphicData>
        </a:graphic>
      </p:graphicFrame>
      <p:graphicFrame>
        <p:nvGraphicFramePr>
          <p:cNvPr id="10" name="Google Shape;1398;p184">
            <a:extLst>
              <a:ext uri="{FF2B5EF4-FFF2-40B4-BE49-F238E27FC236}">
                <a16:creationId xmlns:a16="http://schemas.microsoft.com/office/drawing/2014/main" id="{52C42DEE-39D2-434A-A839-1D7640F85F3D}"/>
              </a:ext>
            </a:extLst>
          </p:cNvPr>
          <p:cNvGraphicFramePr/>
          <p:nvPr>
            <p:extLst>
              <p:ext uri="{D42A27DB-BD31-4B8C-83A1-F6EECF244321}">
                <p14:modId xmlns:p14="http://schemas.microsoft.com/office/powerpoint/2010/main" val="154082355"/>
              </p:ext>
            </p:extLst>
          </p:nvPr>
        </p:nvGraphicFramePr>
        <p:xfrm>
          <a:off x="465333" y="3524144"/>
          <a:ext cx="8286575" cy="588996"/>
        </p:xfrm>
        <a:graphic>
          <a:graphicData uri="http://schemas.openxmlformats.org/drawingml/2006/table">
            <a:tbl>
              <a:tblPr>
                <a:noFill/>
                <a:tableStyleId>{7E0C2FC4-7EA7-42AD-A4A6-378E99065EF0}</a:tableStyleId>
              </a:tblPr>
              <a:tblGrid>
                <a:gridCol w="2208065">
                  <a:extLst>
                    <a:ext uri="{9D8B030D-6E8A-4147-A177-3AD203B41FA5}">
                      <a16:colId xmlns:a16="http://schemas.microsoft.com/office/drawing/2014/main" val="20000"/>
                    </a:ext>
                  </a:extLst>
                </a:gridCol>
                <a:gridCol w="4391360">
                  <a:extLst>
                    <a:ext uri="{9D8B030D-6E8A-4147-A177-3AD203B41FA5}">
                      <a16:colId xmlns:a16="http://schemas.microsoft.com/office/drawing/2014/main" val="20001"/>
                    </a:ext>
                  </a:extLst>
                </a:gridCol>
                <a:gridCol w="1687150">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ja-JP" altLang="en-US" sz="1200" dirty="0">
                          <a:solidFill>
                            <a:srgbClr val="434343"/>
                          </a:solidFill>
                          <a:latin typeface="Salesforce Sans"/>
                          <a:ea typeface="Salesforce Sans"/>
                          <a:cs typeface="Salesforce Sans"/>
                          <a:sym typeface="Salesforce Sans"/>
                        </a:rPr>
                        <a:t>アカウントマネージャによる </a:t>
                      </a:r>
                      <a:r>
                        <a:rPr lang="en-US" altLang="ja-JP" sz="1200" dirty="0">
                          <a:solidFill>
                            <a:srgbClr val="434343"/>
                          </a:solidFill>
                          <a:latin typeface="Salesforce Sans"/>
                          <a:ea typeface="Salesforce Sans"/>
                          <a:cs typeface="Salesforce Sans"/>
                          <a:sym typeface="Salesforce Sans"/>
                        </a:rPr>
                        <a:t>Business Manager </a:t>
                      </a:r>
                      <a:r>
                        <a:rPr lang="ja-JP" altLang="en-US" sz="1200" dirty="0">
                          <a:solidFill>
                            <a:srgbClr val="434343"/>
                          </a:solidFill>
                          <a:latin typeface="Salesforce Sans"/>
                          <a:ea typeface="Salesforce Sans"/>
                          <a:cs typeface="Salesforce Sans"/>
                          <a:sym typeface="Salesforce Sans"/>
                        </a:rPr>
                        <a:t>ログイン</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l" rtl="0">
                        <a:lnSpc>
                          <a:spcPct val="115000"/>
                        </a:lnSpc>
                        <a:spcBef>
                          <a:spcPts val="0"/>
                        </a:spcBef>
                        <a:spcAft>
                          <a:spcPts val="0"/>
                        </a:spcAft>
                        <a:buClr>
                          <a:schemeClr val="dk1"/>
                        </a:buClr>
                        <a:buSzPts val="1100"/>
                        <a:buFont typeface="Arial"/>
                        <a:buNone/>
                      </a:pPr>
                      <a:r>
                        <a:rPr lang="ja-JP" altLang="en-US" sz="1200" dirty="0">
                          <a:solidFill>
                            <a:srgbClr val="434343"/>
                          </a:solidFill>
                          <a:latin typeface="Salesforce Sans"/>
                          <a:ea typeface="Salesforce Sans"/>
                          <a:cs typeface="Salesforce Sans"/>
                          <a:sym typeface="Salesforce Sans"/>
                        </a:rPr>
                        <a:t>すべてのユーザで統合認証が必須。直接ログインは許可されない。</a:t>
                      </a:r>
                      <a:endParaRPr sz="1200" dirty="0">
                        <a:solidFill>
                          <a:srgbClr val="434343"/>
                        </a:solidFill>
                        <a:latin typeface="Salesforce Sans"/>
                        <a:ea typeface="Salesforce Sans"/>
                        <a:cs typeface="Salesforce Sans"/>
                        <a:sym typeface="Salesforce Sans"/>
                      </a:endParaRPr>
                    </a:p>
                  </a:txBody>
                  <a:tcPr marL="91425" marR="91425" marT="91425" marB="91425">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tc>
                  <a:txBody>
                    <a:bodyPr/>
                    <a:lstStyle/>
                    <a:p>
                      <a:pPr marL="0" lvl="0" indent="0" algn="ctr" rtl="0">
                        <a:spcBef>
                          <a:spcPts val="0"/>
                        </a:spcBef>
                        <a:spcAft>
                          <a:spcPts val="0"/>
                        </a:spcAft>
                        <a:buNone/>
                      </a:pPr>
                      <a:r>
                        <a:rPr lang="en-US" altLang="ja-JP" sz="1100" dirty="0">
                          <a:solidFill>
                            <a:srgbClr val="434343"/>
                          </a:solidFill>
                          <a:latin typeface="Salesforce Sans"/>
                          <a:ea typeface="Salesforce Sans"/>
                          <a:cs typeface="Salesforce Sans"/>
                          <a:sym typeface="Salesforce Sans"/>
                        </a:rPr>
                        <a:t>2021 </a:t>
                      </a:r>
                      <a:r>
                        <a:rPr lang="ja-JP" altLang="en-US" sz="1100" dirty="0">
                          <a:solidFill>
                            <a:srgbClr val="434343"/>
                          </a:solidFill>
                          <a:latin typeface="Salesforce Sans"/>
                          <a:ea typeface="Salesforce Sans"/>
                          <a:cs typeface="Salesforce Sans"/>
                          <a:sym typeface="Salesforce Sans"/>
                        </a:rPr>
                        <a:t>年 </a:t>
                      </a:r>
                      <a:r>
                        <a:rPr lang="en-US" altLang="ja-JP" sz="1100" dirty="0">
                          <a:solidFill>
                            <a:srgbClr val="434343"/>
                          </a:solidFill>
                          <a:latin typeface="Salesforce Sans"/>
                          <a:ea typeface="Salesforce Sans"/>
                          <a:cs typeface="Salesforce Sans"/>
                          <a:sym typeface="Salesforce Sans"/>
                        </a:rPr>
                        <a:t>6 </a:t>
                      </a:r>
                      <a:r>
                        <a:rPr lang="ja-JP" altLang="en-US" sz="1100" dirty="0">
                          <a:solidFill>
                            <a:srgbClr val="434343"/>
                          </a:solidFill>
                          <a:latin typeface="Salesforce Sans"/>
                          <a:ea typeface="Salesforce Sans"/>
                          <a:cs typeface="Salesforce Sans"/>
                          <a:sym typeface="Salesforce Sans"/>
                        </a:rPr>
                        <a:t>月 </a:t>
                      </a:r>
                      <a:r>
                        <a:rPr lang="en-US" altLang="ja-JP" sz="1100" dirty="0">
                          <a:solidFill>
                            <a:srgbClr val="434343"/>
                          </a:solidFill>
                          <a:latin typeface="Salesforce Sans"/>
                          <a:ea typeface="Salesforce Sans"/>
                          <a:cs typeface="Salesforce Sans"/>
                          <a:sym typeface="Salesforce Sans"/>
                        </a:rPr>
                        <a:t>30 </a:t>
                      </a:r>
                      <a:r>
                        <a:rPr lang="ja-JP" altLang="en-US" sz="1100" dirty="0">
                          <a:solidFill>
                            <a:srgbClr val="434343"/>
                          </a:solidFill>
                          <a:latin typeface="Salesforce Sans"/>
                          <a:ea typeface="Salesforce Sans"/>
                          <a:cs typeface="Salesforce Sans"/>
                          <a:sym typeface="Salesforce Sans"/>
                        </a:rPr>
                        <a:t>日</a:t>
                      </a:r>
                      <a:endParaRPr sz="1100" dirty="0">
                        <a:solidFill>
                          <a:srgbClr val="434343"/>
                        </a:solidFill>
                        <a:latin typeface="Salesforce Sans"/>
                        <a:ea typeface="Salesforce Sans"/>
                        <a:cs typeface="Salesforce Sans"/>
                        <a:sym typeface="Salesforce Sans"/>
                      </a:endParaRPr>
                    </a:p>
                  </a:txBody>
                  <a:tcPr marL="91425" marR="91425" marT="91425" marB="91425" anchor="ctr">
                    <a:lnL w="19050" cap="flat" cmpd="sng">
                      <a:solidFill>
                        <a:srgbClr val="073763"/>
                      </a:solidFill>
                      <a:prstDash val="solid"/>
                      <a:round/>
                      <a:headEnd type="none" w="sm" len="sm"/>
                      <a:tailEnd type="none" w="sm" len="sm"/>
                    </a:lnL>
                    <a:lnR w="19050" cap="flat" cmpd="sng">
                      <a:solidFill>
                        <a:srgbClr val="073763"/>
                      </a:solidFill>
                      <a:prstDash val="solid"/>
                      <a:round/>
                      <a:headEnd type="none" w="sm" len="sm"/>
                      <a:tailEnd type="none" w="sm" len="sm"/>
                    </a:lnR>
                    <a:lnT w="19050" cap="flat" cmpd="sng">
                      <a:solidFill>
                        <a:srgbClr val="073763"/>
                      </a:solidFill>
                      <a:prstDash val="solid"/>
                      <a:round/>
                      <a:headEnd type="none" w="sm" len="sm"/>
                      <a:tailEnd type="none" w="sm" len="sm"/>
                    </a:lnT>
                    <a:lnB w="19050" cap="flat" cmpd="sng">
                      <a:solidFill>
                        <a:srgbClr val="073763"/>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
        <p:nvSpPr>
          <p:cNvPr id="11" name="Google Shape;1399;p184">
            <a:extLst>
              <a:ext uri="{FF2B5EF4-FFF2-40B4-BE49-F238E27FC236}">
                <a16:creationId xmlns:a16="http://schemas.microsoft.com/office/drawing/2014/main" id="{09D3AB9F-4FF4-418B-A6C5-6E702BA6A864}"/>
              </a:ext>
            </a:extLst>
          </p:cNvPr>
          <p:cNvSpPr/>
          <p:nvPr/>
        </p:nvSpPr>
        <p:spPr>
          <a:xfrm>
            <a:off x="460732" y="4464263"/>
            <a:ext cx="8286600" cy="424200"/>
          </a:xfrm>
          <a:prstGeom prst="roundRect">
            <a:avLst>
              <a:gd name="adj" fmla="val 16667"/>
            </a:avLst>
          </a:prstGeom>
          <a:solidFill>
            <a:srgbClr val="D8D8D8"/>
          </a:solidFill>
          <a:ln w="9525" cap="flat" cmpd="sng">
            <a:solidFill>
              <a:schemeClr val="accent1"/>
            </a:solidFill>
            <a:prstDash val="solid"/>
            <a:round/>
            <a:headEnd type="none" w="sm" len="sm"/>
            <a:tailEnd type="none" w="sm" len="sm"/>
          </a:ln>
        </p:spPr>
        <p:txBody>
          <a:bodyPr spcFirstLastPara="1" wrap="square" lIns="68575" tIns="68575" rIns="68575" bIns="68575" anchor="ctr" anchorCtr="0">
            <a:noAutofit/>
          </a:bodyPr>
          <a:lstStyle/>
          <a:p>
            <a:pPr marL="0" lvl="0" indent="0" algn="ctr" rtl="0">
              <a:spcBef>
                <a:spcPts val="0"/>
              </a:spcBef>
              <a:spcAft>
                <a:spcPts val="0"/>
              </a:spcAft>
              <a:buNone/>
            </a:pPr>
            <a:r>
              <a:rPr lang="ja-JP" altLang="en-US" sz="1200" b="1" dirty="0">
                <a:solidFill>
                  <a:schemeClr val="accent1"/>
                </a:solidFill>
                <a:latin typeface="Salesforce Sans"/>
                <a:ea typeface="Salesforce Sans"/>
                <a:cs typeface="Salesforce Sans"/>
                <a:sym typeface="Salesforce Sans"/>
              </a:rPr>
              <a:t>詳細は</a:t>
            </a:r>
            <a:r>
              <a:rPr lang="en" sz="1200" b="1" dirty="0">
                <a:solidFill>
                  <a:schemeClr val="accent1"/>
                </a:solidFill>
                <a:latin typeface="Salesforce Sans"/>
                <a:ea typeface="Salesforce Sans"/>
                <a:cs typeface="Salesforce Sans"/>
                <a:sym typeface="Salesforce Sans"/>
              </a:rPr>
              <a:t> </a:t>
            </a:r>
            <a:r>
              <a:rPr lang="en-IE" sz="1200" b="1" u="sng" dirty="0">
                <a:solidFill>
                  <a:schemeClr val="hlink"/>
                </a:solidFill>
                <a:latin typeface="Salesforce Sans"/>
                <a:ea typeface="Salesforce Sans"/>
                <a:cs typeface="Salesforce Sans"/>
                <a:sym typeface="Salesforce Sans"/>
                <a:hlinkClick r:id="rId7"/>
              </a:rPr>
              <a:t>B2C Commerce Unified Auth. &amp; MFA Trailblazer Community </a:t>
            </a:r>
            <a:r>
              <a:rPr lang="ja-JP" altLang="en-US" sz="1200" b="1" u="sng" dirty="0">
                <a:solidFill>
                  <a:schemeClr val="hlink"/>
                </a:solidFill>
                <a:latin typeface="Salesforce Sans"/>
                <a:ea typeface="Salesforce Sans"/>
                <a:cs typeface="Salesforce Sans"/>
                <a:sym typeface="Salesforce Sans"/>
                <a:hlinkClick r:id="rId7"/>
              </a:rPr>
              <a:t>グループ</a:t>
            </a:r>
            <a:r>
              <a:rPr lang="ja-JP" altLang="en-US" sz="1200" b="1" dirty="0">
                <a:solidFill>
                  <a:schemeClr val="accent1"/>
                </a:solidFill>
                <a:latin typeface="Salesforce Sans"/>
                <a:ea typeface="Salesforce Sans"/>
                <a:cs typeface="Salesforce Sans"/>
                <a:sym typeface="Salesforce Sans"/>
              </a:rPr>
              <a:t>参照</a:t>
            </a:r>
            <a:endParaRPr sz="1200" b="1" dirty="0">
              <a:solidFill>
                <a:schemeClr val="accent1"/>
              </a:solidFill>
              <a:latin typeface="Salesforce Sans"/>
              <a:ea typeface="Salesforce Sans"/>
              <a:cs typeface="Salesforce Sans"/>
              <a:sym typeface="Salesforce San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03"/>
        <p:cNvGrpSpPr/>
        <p:nvPr/>
      </p:nvGrpSpPr>
      <p:grpSpPr>
        <a:xfrm>
          <a:off x="0" y="0"/>
          <a:ext cx="0" cy="0"/>
          <a:chOff x="0" y="0"/>
          <a:chExt cx="0" cy="0"/>
        </a:xfrm>
      </p:grpSpPr>
      <p:sp>
        <p:nvSpPr>
          <p:cNvPr id="1404" name="Google Shape;1404;p185"/>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2600" b="1">
                <a:solidFill>
                  <a:srgbClr val="073763"/>
                </a:solidFill>
                <a:latin typeface="Salesforce Sans"/>
                <a:ea typeface="Salesforce Sans"/>
                <a:cs typeface="Salesforce Sans"/>
                <a:sym typeface="Salesforce Sans"/>
              </a:rPr>
              <a:t>要点: ユーザ監査</a:t>
            </a:r>
          </a:p>
        </p:txBody>
      </p:sp>
      <p:sp>
        <p:nvSpPr>
          <p:cNvPr id="1405" name="Google Shape;1405;p185"/>
          <p:cNvSpPr txBox="1">
            <a:spLocks noGrp="1"/>
          </p:cNvSpPr>
          <p:nvPr>
            <p:ph type="body" idx="4294967295"/>
          </p:nvPr>
        </p:nvSpPr>
        <p:spPr>
          <a:xfrm>
            <a:off x="428750" y="975300"/>
            <a:ext cx="7968300" cy="3504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ja-JP" dirty="0">
                <a:solidFill>
                  <a:srgbClr val="1C4587"/>
                </a:solidFill>
                <a:latin typeface="Salesforce Sans"/>
                <a:ea typeface="Salesforce Sans"/>
                <a:cs typeface="Salesforce Sans"/>
                <a:sym typeface="Salesforce Sans"/>
              </a:rPr>
              <a:t>常に低く</a:t>
            </a:r>
            <a:r>
              <a:rPr lang="ja-JP" dirty="0">
                <a:latin typeface="Salesforce Sans"/>
                <a:ea typeface="Salesforce Sans"/>
                <a:cs typeface="Salesforce Sans"/>
                <a:sym typeface="Salesforce Sans"/>
              </a:rPr>
              <a:t> </a:t>
            </a:r>
            <a:r>
              <a:rPr lang="ja-JP" sz="1700" dirty="0">
                <a:solidFill>
                  <a:srgbClr val="434343"/>
                </a:solidFill>
                <a:latin typeface="Salesforce Sans"/>
                <a:ea typeface="Salesforce Sans"/>
                <a:cs typeface="Salesforce Sans"/>
                <a:sym typeface="Salesforce Sans"/>
              </a:rPr>
              <a:t>- </a:t>
            </a:r>
            <a:r>
              <a:rPr lang="ja-JP" sz="1600" dirty="0">
                <a:solidFill>
                  <a:srgbClr val="434343"/>
                </a:solidFill>
                <a:highlight>
                  <a:srgbClr val="FFFFFF"/>
                </a:highlight>
                <a:latin typeface="Salesforce Sans"/>
                <a:ea typeface="Salesforce Sans"/>
                <a:cs typeface="Salesforce Sans"/>
                <a:sym typeface="Salesforce Sans"/>
              </a:rPr>
              <a:t>ユーザが必要な権限が不明な場合は、常に低いアクセス権を付与する。必要に応じていつでも権限を追加できる。</a:t>
            </a:r>
          </a:p>
          <a:p>
            <a:pPr marL="0" lvl="0" indent="0" algn="l" rtl="0">
              <a:spcBef>
                <a:spcPts val="1600"/>
              </a:spcBef>
              <a:spcAft>
                <a:spcPts val="0"/>
              </a:spcAft>
              <a:buNone/>
            </a:pPr>
            <a:r>
              <a:rPr lang="ja-JP" sz="1700" dirty="0">
                <a:solidFill>
                  <a:srgbClr val="1C4587"/>
                </a:solidFill>
                <a:highlight>
                  <a:srgbClr val="FFFFFF"/>
                </a:highlight>
                <a:latin typeface="Salesforce Sans"/>
                <a:ea typeface="Salesforce Sans"/>
                <a:cs typeface="Salesforce Sans"/>
                <a:sym typeface="Salesforce Sans"/>
              </a:rPr>
              <a:t>特定の権限でロールを作成する</a:t>
            </a:r>
            <a:r>
              <a:rPr lang="ja-JP" sz="1700" dirty="0">
                <a:solidFill>
                  <a:srgbClr val="434343"/>
                </a:solidFill>
                <a:highlight>
                  <a:srgbClr val="FFFFFF"/>
                </a:highlight>
                <a:latin typeface="Salesforce Sans"/>
                <a:ea typeface="Salesforce Sans"/>
                <a:cs typeface="Salesforce Sans"/>
                <a:sym typeface="Salesforce Sans"/>
              </a:rPr>
              <a:t> - </a:t>
            </a:r>
            <a:r>
              <a:rPr lang="ja-JP" sz="1600" dirty="0">
                <a:solidFill>
                  <a:srgbClr val="434343"/>
                </a:solidFill>
                <a:highlight>
                  <a:srgbClr val="FFFFFF"/>
                </a:highlight>
                <a:latin typeface="Salesforce Sans"/>
                <a:ea typeface="Salesforce Sans"/>
                <a:cs typeface="Salesforce Sans"/>
                <a:sym typeface="Salesforce Sans"/>
              </a:rPr>
              <a:t>確認せずにロールをコピーすることは避ける。</a:t>
            </a:r>
          </a:p>
          <a:p>
            <a:pPr marL="0" lvl="0" indent="0" algn="l" rtl="0">
              <a:spcBef>
                <a:spcPts val="1600"/>
              </a:spcBef>
              <a:spcAft>
                <a:spcPts val="0"/>
              </a:spcAft>
              <a:buNone/>
            </a:pPr>
            <a:r>
              <a:rPr lang="ja-JP" sz="1600" dirty="0">
                <a:solidFill>
                  <a:srgbClr val="1C4587"/>
                </a:solidFill>
                <a:highlight>
                  <a:srgbClr val="FFFFFF"/>
                </a:highlight>
                <a:latin typeface="Salesforce Sans"/>
                <a:ea typeface="Salesforce Sans"/>
                <a:cs typeface="Salesforce Sans"/>
                <a:sym typeface="Salesforce Sans"/>
              </a:rPr>
              <a:t>システム管理者は控えめに</a:t>
            </a:r>
            <a:r>
              <a:rPr lang="ja-JP" sz="1600" dirty="0">
                <a:solidFill>
                  <a:srgbClr val="434343"/>
                </a:solidFill>
                <a:highlight>
                  <a:srgbClr val="FFFFFF"/>
                </a:highlight>
                <a:latin typeface="Salesforce Sans"/>
                <a:ea typeface="Salesforce Sans"/>
                <a:cs typeface="Salesforce Sans"/>
                <a:sym typeface="Salesforce Sans"/>
              </a:rPr>
              <a:t> - 特定の個人をシステム管理者とし、admin ロールを全員に付与しない。アカウントのロック解除などに備えてバックアップを指名してトレーニングする。</a:t>
            </a:r>
          </a:p>
          <a:p>
            <a:pPr marL="0" lvl="0" indent="0" algn="l" rtl="0">
              <a:lnSpc>
                <a:spcPct val="100000"/>
              </a:lnSpc>
              <a:spcBef>
                <a:spcPts val="1600"/>
              </a:spcBef>
              <a:spcAft>
                <a:spcPts val="0"/>
              </a:spcAft>
              <a:buNone/>
            </a:pPr>
            <a:r>
              <a:rPr lang="ja-JP" dirty="0">
                <a:solidFill>
                  <a:srgbClr val="1C4587"/>
                </a:solidFill>
                <a:highlight>
                  <a:srgbClr val="FFFFFF"/>
                </a:highlight>
                <a:latin typeface="Salesforce Sans"/>
                <a:ea typeface="Salesforce Sans"/>
                <a:cs typeface="Salesforce Sans"/>
                <a:sym typeface="Salesforce Sans"/>
              </a:rPr>
              <a:t>ログを確認する</a:t>
            </a:r>
            <a:r>
              <a:rPr lang="ja-JP" dirty="0">
                <a:solidFill>
                  <a:srgbClr val="434343"/>
                </a:solidFill>
                <a:highlight>
                  <a:srgbClr val="FFFFFF"/>
                </a:highlight>
                <a:latin typeface="Salesforce Sans"/>
                <a:ea typeface="Salesforce Sans"/>
                <a:cs typeface="Salesforce Sans"/>
                <a:sym typeface="Salesforce Sans"/>
              </a:rPr>
              <a:t> - </a:t>
            </a:r>
            <a:r>
              <a:rPr lang="ja-JP" sz="1600" dirty="0">
                <a:solidFill>
                  <a:srgbClr val="434343"/>
                </a:solidFill>
                <a:highlight>
                  <a:srgbClr val="FFFFFF"/>
                </a:highlight>
                <a:latin typeface="Salesforce Sans"/>
                <a:ea typeface="Salesforce Sans"/>
                <a:cs typeface="Salesforce Sans"/>
                <a:sym typeface="Salesforce Sans"/>
              </a:rPr>
              <a:t>すべての管理アクションを記録して分析し、疑わしい行動や異常な行動を特定する。</a:t>
            </a:r>
          </a:p>
          <a:p>
            <a:pPr marL="0" lvl="0" indent="0" algn="l" rtl="0">
              <a:spcBef>
                <a:spcPts val="2400"/>
              </a:spcBef>
              <a:spcAft>
                <a:spcPts val="0"/>
              </a:spcAft>
              <a:buNone/>
            </a:pPr>
            <a:endParaRPr sz="17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409"/>
        <p:cNvGrpSpPr/>
        <p:nvPr/>
      </p:nvGrpSpPr>
      <p:grpSpPr>
        <a:xfrm>
          <a:off x="0" y="0"/>
          <a:ext cx="0" cy="0"/>
          <a:chOff x="0" y="0"/>
          <a:chExt cx="0" cy="0"/>
        </a:xfrm>
      </p:grpSpPr>
      <p:sp>
        <p:nvSpPr>
          <p:cNvPr id="1410" name="Google Shape;1410;p186"/>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2300" b="1">
                <a:solidFill>
                  <a:srgbClr val="205CA0"/>
                </a:solidFill>
                <a:latin typeface="Salesforce Sans"/>
                <a:ea typeface="Salesforce Sans"/>
                <a:cs typeface="Salesforce Sans"/>
                <a:sym typeface="Salesforce Sans"/>
              </a:rPr>
              <a:t>要点: チームの編成</a:t>
            </a:r>
          </a:p>
        </p:txBody>
      </p:sp>
      <p:sp>
        <p:nvSpPr>
          <p:cNvPr id="1411" name="Google Shape;1411;p186"/>
          <p:cNvSpPr txBox="1">
            <a:spLocks noGrp="1"/>
          </p:cNvSpPr>
          <p:nvPr>
            <p:ph type="body" idx="4294967295"/>
          </p:nvPr>
        </p:nvSpPr>
        <p:spPr>
          <a:xfrm>
            <a:off x="428750" y="1051500"/>
            <a:ext cx="7968300" cy="3405000"/>
          </a:xfrm>
          <a:prstGeom prst="rect">
            <a:avLst/>
          </a:prstGeom>
        </p:spPr>
        <p:txBody>
          <a:bodyPr spcFirstLastPara="1" wrap="square" lIns="91425" tIns="91425" rIns="91425" bIns="91425" anchor="t" anchorCtr="0">
            <a:noAutofit/>
          </a:bodyPr>
          <a:lstStyle/>
          <a:p>
            <a:pPr marL="457200" lvl="0" indent="-330200" algn="l" rtl="0">
              <a:lnSpc>
                <a:spcPct val="130000"/>
              </a:lnSpc>
              <a:spcBef>
                <a:spcPts val="0"/>
              </a:spcBef>
              <a:spcAft>
                <a:spcPts val="0"/>
              </a:spcAft>
              <a:buClr>
                <a:srgbClr val="434343"/>
              </a:buClr>
              <a:buSzPts val="1600"/>
              <a:buFont typeface="Salesforce Sans"/>
              <a:buChar char="●"/>
            </a:pPr>
            <a:r>
              <a:rPr lang="ja-JP" sz="1600">
                <a:solidFill>
                  <a:srgbClr val="434343"/>
                </a:solidFill>
                <a:latin typeface="Salesforce Sans"/>
                <a:ea typeface="Salesforce Sans"/>
                <a:cs typeface="Salesforce Sans"/>
                <a:sym typeface="Salesforce Sans"/>
              </a:rPr>
              <a:t>リーダーシップ、開発、運営、その他のチームの編成に関与するすべての必要な責任を理解する。 </a:t>
            </a:r>
          </a:p>
          <a:p>
            <a:pPr marL="457200" lvl="0" indent="-330200" algn="l" rtl="0">
              <a:lnSpc>
                <a:spcPct val="130000"/>
              </a:lnSpc>
              <a:spcBef>
                <a:spcPts val="0"/>
              </a:spcBef>
              <a:spcAft>
                <a:spcPts val="0"/>
              </a:spcAft>
              <a:buClr>
                <a:srgbClr val="434343"/>
              </a:buClr>
              <a:buSzPts val="1600"/>
              <a:buFont typeface="Salesforce Sans"/>
              <a:buChar char="●"/>
            </a:pPr>
            <a:r>
              <a:rPr lang="ja-JP" sz="1600">
                <a:solidFill>
                  <a:srgbClr val="434343"/>
                </a:solidFill>
                <a:latin typeface="Salesforce Sans"/>
                <a:ea typeface="Salesforce Sans"/>
                <a:cs typeface="Salesforce Sans"/>
                <a:sym typeface="Salesforce Sans"/>
              </a:rPr>
              <a:t>先手を打つようにチームを編成する。  </a:t>
            </a:r>
          </a:p>
          <a:p>
            <a:pPr marL="457200" lvl="0" indent="-330200" algn="l" rtl="0">
              <a:lnSpc>
                <a:spcPct val="130000"/>
              </a:lnSpc>
              <a:spcBef>
                <a:spcPts val="0"/>
              </a:spcBef>
              <a:spcAft>
                <a:spcPts val="0"/>
              </a:spcAft>
              <a:buClr>
                <a:srgbClr val="434343"/>
              </a:buClr>
              <a:buSzPts val="1600"/>
              <a:buFont typeface="Salesforce Sans"/>
              <a:buChar char="●"/>
            </a:pPr>
            <a:r>
              <a:rPr lang="ja-JP" sz="1600">
                <a:solidFill>
                  <a:srgbClr val="434343"/>
                </a:solidFill>
                <a:latin typeface="Salesforce Sans"/>
                <a:ea typeface="Salesforce Sans"/>
                <a:cs typeface="Salesforce Sans"/>
                <a:sym typeface="Salesforce Sans"/>
              </a:rPr>
              <a:t>編成したチームを定期的に (四半期または 6 か月ごとに) 見直して、チームを改善し、問題に対応して、ビジネスの成長に合わせて追加のニーズに対する計画を作成する。 </a:t>
            </a:r>
          </a:p>
          <a:p>
            <a:pPr marL="0" lvl="0" indent="0" algn="l" rtl="0">
              <a:lnSpc>
                <a:spcPct val="100000"/>
              </a:lnSpc>
              <a:spcBef>
                <a:spcPts val="1300"/>
              </a:spcBef>
              <a:spcAft>
                <a:spcPts val="0"/>
              </a:spcAft>
              <a:buNone/>
            </a:pPr>
            <a:endParaRPr dirty="0">
              <a:solidFill>
                <a:srgbClr val="1C4587"/>
              </a:solidFill>
              <a:latin typeface="Salesforce Sans"/>
              <a:ea typeface="Salesforce Sans"/>
              <a:cs typeface="Salesforce Sans"/>
              <a:sym typeface="Salesforce Sans"/>
            </a:endParaRPr>
          </a:p>
          <a:p>
            <a:pPr marL="0" lvl="0" indent="0" algn="l" rtl="0">
              <a:spcBef>
                <a:spcPts val="2400"/>
              </a:spcBef>
              <a:spcAft>
                <a:spcPts val="0"/>
              </a:spcAft>
              <a:buNone/>
            </a:pPr>
            <a:endParaRPr sz="1700" dirty="0">
              <a:solidFill>
                <a:srgbClr val="2D2D2D"/>
              </a:solidFill>
              <a:highlight>
                <a:srgbClr val="FFFFFF"/>
              </a:highlight>
              <a:latin typeface="Salesforce Sans"/>
              <a:ea typeface="Salesforce Sans"/>
              <a:cs typeface="Salesforce Sans"/>
              <a:sym typeface="Salesforce Sans"/>
            </a:endParaRPr>
          </a:p>
          <a:p>
            <a:pPr marL="0" lvl="0" indent="0" algn="l" rtl="0">
              <a:spcBef>
                <a:spcPts val="1600"/>
              </a:spcBef>
              <a:spcAft>
                <a:spcPts val="1600"/>
              </a:spcAft>
              <a:buNone/>
            </a:pPr>
            <a:endParaRPr dirty="0">
              <a:solidFill>
                <a:srgbClr val="2D2D2D"/>
              </a:solidFill>
              <a:highlight>
                <a:srgbClr val="FFFFFF"/>
              </a:highlight>
              <a:latin typeface="Salesforce Sans"/>
              <a:ea typeface="Salesforce Sans"/>
              <a:cs typeface="Salesforce Sans"/>
              <a:sym typeface="Salesforce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428;p188">
            <a:extLst>
              <a:ext uri="{FF2B5EF4-FFF2-40B4-BE49-F238E27FC236}">
                <a16:creationId xmlns:a16="http://schemas.microsoft.com/office/drawing/2014/main" id="{620CBCF8-205C-468C-9CF4-86302EFAA163}"/>
              </a:ext>
            </a:extLst>
          </p:cNvPr>
          <p:cNvSpPr txBox="1"/>
          <p:nvPr/>
        </p:nvSpPr>
        <p:spPr>
          <a:xfrm>
            <a:off x="1690275" y="1308600"/>
            <a:ext cx="2617200" cy="44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u="sng">
                <a:solidFill>
                  <a:srgbClr val="FFFFFF"/>
                </a:solidFill>
                <a:latin typeface="Salesforce Sans"/>
                <a:ea typeface="Salesforce Sans"/>
                <a:cs typeface="Salesforce Sans"/>
                <a:sym typeface="Salesforce Sans"/>
                <a:hlinkClick r:id="rId2">
                  <a:extLst>
                    <a:ext uri="{A12FA001-AC4F-418D-AE19-62706E023703}">
                      <ahyp:hlinkClr xmlns:ahyp="http://schemas.microsoft.com/office/drawing/2018/hyperlinkcolor" val="tx"/>
                    </a:ext>
                  </a:extLst>
                </a:hlinkClick>
              </a:rPr>
              <a:t>MFA Trailblazer Community</a:t>
            </a:r>
            <a:endParaRPr b="1">
              <a:solidFill>
                <a:srgbClr val="FFFFFF"/>
              </a:solidFill>
              <a:latin typeface="Salesforce Sans"/>
              <a:ea typeface="Salesforce Sans"/>
              <a:cs typeface="Salesforce Sans"/>
              <a:sym typeface="Salesforce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sp>
        <p:nvSpPr>
          <p:cNvPr id="1117" name="Google Shape;1117;p162"/>
          <p:cNvSpPr txBox="1">
            <a:spLocks noGrp="1"/>
          </p:cNvSpPr>
          <p:nvPr>
            <p:ph type="body" idx="1"/>
          </p:nvPr>
        </p:nvSpPr>
        <p:spPr>
          <a:xfrm>
            <a:off x="428725" y="974325"/>
            <a:ext cx="6382200" cy="3588600"/>
          </a:xfrm>
          <a:prstGeom prst="rect">
            <a:avLst/>
          </a:prstGeom>
        </p:spPr>
        <p:txBody>
          <a:bodyPr spcFirstLastPara="1" wrap="square" lIns="0" tIns="0" rIns="0" bIns="0" anchor="t" anchorCtr="0">
            <a:noAutofit/>
          </a:bodyPr>
          <a:lstStyle/>
          <a:p>
            <a:pPr marL="457200" lvl="0" indent="-336550" algn="l" rtl="0">
              <a:lnSpc>
                <a:spcPct val="150000"/>
              </a:lnSpc>
              <a:spcBef>
                <a:spcPts val="1200"/>
              </a:spcBef>
              <a:spcAft>
                <a:spcPts val="0"/>
              </a:spcAft>
              <a:buSzPts val="1700"/>
              <a:buFont typeface="Salesforce Sans"/>
              <a:buChar char="●"/>
            </a:pPr>
            <a:r>
              <a:rPr lang="ja-JP" sz="1700">
                <a:latin typeface="Salesforce Sans"/>
                <a:ea typeface="Salesforce Sans"/>
                <a:cs typeface="Salesforce Sans"/>
                <a:sym typeface="Salesforce Sans"/>
              </a:rPr>
              <a:t>チームの監査と編成が重要である理由</a:t>
            </a:r>
          </a:p>
          <a:p>
            <a:pPr marL="457200" lvl="0" indent="-336550" algn="l" rtl="0">
              <a:lnSpc>
                <a:spcPct val="150000"/>
              </a:lnSpc>
              <a:spcBef>
                <a:spcPts val="0"/>
              </a:spcBef>
              <a:spcAft>
                <a:spcPts val="0"/>
              </a:spcAft>
              <a:buSzPts val="1700"/>
              <a:buFont typeface="Salesforce Sans"/>
              <a:buChar char="●"/>
            </a:pPr>
            <a:r>
              <a:rPr lang="ja-JP" sz="1700">
                <a:latin typeface="Salesforce Sans"/>
                <a:ea typeface="Salesforce Sans"/>
                <a:cs typeface="Salesforce Sans"/>
                <a:sym typeface="Salesforce Sans"/>
              </a:rPr>
              <a:t>はじめに: ユーザ監査、セキュリティ、MFA </a:t>
            </a:r>
          </a:p>
          <a:p>
            <a:pPr marL="457200" lvl="0" indent="-336550" algn="l" rtl="0">
              <a:lnSpc>
                <a:spcPct val="150000"/>
              </a:lnSpc>
              <a:spcBef>
                <a:spcPts val="0"/>
              </a:spcBef>
              <a:spcAft>
                <a:spcPts val="0"/>
              </a:spcAft>
              <a:buSzPts val="1700"/>
              <a:buFont typeface="Salesforce Sans"/>
              <a:buChar char="●"/>
            </a:pPr>
            <a:r>
              <a:rPr lang="ja-JP" sz="1700">
                <a:latin typeface="Salesforce Sans"/>
                <a:ea typeface="Salesforce Sans"/>
                <a:cs typeface="Salesforce Sans"/>
                <a:sym typeface="Salesforce Sans"/>
              </a:rPr>
              <a:t>主要な用語と概念</a:t>
            </a:r>
          </a:p>
          <a:p>
            <a:pPr marL="457200" lvl="0" indent="-336550" algn="l" rtl="0">
              <a:lnSpc>
                <a:spcPct val="150000"/>
              </a:lnSpc>
              <a:spcBef>
                <a:spcPts val="0"/>
              </a:spcBef>
              <a:spcAft>
                <a:spcPts val="0"/>
              </a:spcAft>
              <a:buSzPts val="1700"/>
              <a:buFont typeface="Salesforce Sans"/>
              <a:buChar char="●"/>
            </a:pPr>
            <a:r>
              <a:rPr lang="ja-JP" sz="1700">
                <a:latin typeface="Salesforce Sans"/>
                <a:ea typeface="Salesforce Sans"/>
                <a:cs typeface="Salesforce Sans"/>
                <a:sym typeface="Salesforce Sans"/>
              </a:rPr>
              <a:t>Business Manager 権限の理解 </a:t>
            </a:r>
          </a:p>
          <a:p>
            <a:pPr marL="457200" lvl="0" indent="-336550" algn="l" rtl="0">
              <a:lnSpc>
                <a:spcPct val="150000"/>
              </a:lnSpc>
              <a:spcBef>
                <a:spcPts val="0"/>
              </a:spcBef>
              <a:spcAft>
                <a:spcPts val="0"/>
              </a:spcAft>
              <a:buSzPts val="1700"/>
              <a:buFont typeface="Salesforce Sans"/>
              <a:buChar char="●"/>
            </a:pPr>
            <a:r>
              <a:rPr lang="ja-JP" sz="1700">
                <a:latin typeface="Salesforce Sans"/>
                <a:ea typeface="Salesforce Sans"/>
                <a:cs typeface="Salesforce Sans"/>
                <a:sym typeface="Salesforce Sans"/>
              </a:rPr>
              <a:t>ロールと権限</a:t>
            </a:r>
          </a:p>
          <a:p>
            <a:pPr marL="914400" lvl="1" indent="-336550" algn="l" rtl="0">
              <a:lnSpc>
                <a:spcPct val="150000"/>
              </a:lnSpc>
              <a:spcBef>
                <a:spcPts val="0"/>
              </a:spcBef>
              <a:spcAft>
                <a:spcPts val="0"/>
              </a:spcAft>
              <a:buSzPts val="1700"/>
              <a:buFont typeface="Salesforce Sans"/>
              <a:buChar char="○"/>
            </a:pPr>
            <a:r>
              <a:rPr lang="ja-JP" sz="1700">
                <a:latin typeface="Salesforce Sans"/>
                <a:ea typeface="Salesforce Sans"/>
                <a:cs typeface="Salesforce Sans"/>
                <a:sym typeface="Salesforce Sans"/>
              </a:rPr>
              <a:t>Business Manager とは何か</a:t>
            </a:r>
          </a:p>
          <a:p>
            <a:pPr marL="914400" lvl="1" indent="-336550" algn="l" rtl="0">
              <a:lnSpc>
                <a:spcPct val="150000"/>
              </a:lnSpc>
              <a:spcBef>
                <a:spcPts val="0"/>
              </a:spcBef>
              <a:spcAft>
                <a:spcPts val="0"/>
              </a:spcAft>
              <a:buSzPts val="1700"/>
              <a:buFont typeface="Salesforce Sans"/>
              <a:buChar char="○"/>
            </a:pPr>
            <a:r>
              <a:rPr lang="ja-JP" sz="1700">
                <a:latin typeface="Salesforce Sans"/>
                <a:ea typeface="Salesforce Sans"/>
                <a:cs typeface="Salesforce Sans"/>
                <a:sym typeface="Salesforce Sans"/>
              </a:rPr>
              <a:t>ロールの定義 - 特性と機能</a:t>
            </a:r>
          </a:p>
          <a:p>
            <a:pPr marL="914400" lvl="1" indent="-336550" algn="l" rtl="0">
              <a:lnSpc>
                <a:spcPct val="150000"/>
              </a:lnSpc>
              <a:spcBef>
                <a:spcPts val="0"/>
              </a:spcBef>
              <a:spcAft>
                <a:spcPts val="0"/>
              </a:spcAft>
              <a:buSzPts val="1700"/>
              <a:buFont typeface="Salesforce Sans"/>
              <a:buChar char="○"/>
            </a:pPr>
            <a:r>
              <a:rPr lang="ja-JP" sz="1700">
                <a:latin typeface="Salesforce Sans"/>
                <a:ea typeface="Salesforce Sans"/>
                <a:cs typeface="Salesforce Sans"/>
                <a:sym typeface="Salesforce Sans"/>
              </a:rPr>
              <a:t>デフォルトロール - 「最小権限」のロール</a:t>
            </a:r>
          </a:p>
          <a:p>
            <a:pPr marL="457200" lvl="0" indent="-336550" algn="l" rtl="0">
              <a:lnSpc>
                <a:spcPct val="150000"/>
              </a:lnSpc>
              <a:spcBef>
                <a:spcPts val="0"/>
              </a:spcBef>
              <a:spcAft>
                <a:spcPts val="0"/>
              </a:spcAft>
              <a:buSzPts val="1700"/>
              <a:buFont typeface="Salesforce Sans"/>
              <a:buChar char="●"/>
            </a:pPr>
            <a:r>
              <a:rPr lang="ja-JP" sz="1700">
                <a:latin typeface="Salesforce Sans"/>
                <a:ea typeface="Salesforce Sans"/>
                <a:cs typeface="Salesforce Sans"/>
                <a:sym typeface="Salesforce Sans"/>
              </a:rPr>
              <a:t>要点</a:t>
            </a:r>
          </a:p>
        </p:txBody>
      </p:sp>
      <p:sp>
        <p:nvSpPr>
          <p:cNvPr id="1118" name="Google Shape;1118;p162"/>
          <p:cNvSpPr txBox="1">
            <a:spLocks noGrp="1"/>
          </p:cNvSpPr>
          <p:nvPr>
            <p:ph type="title"/>
          </p:nvPr>
        </p:nvSpPr>
        <p:spPr>
          <a:xfrm>
            <a:off x="428740" y="47625"/>
            <a:ext cx="8286300" cy="7428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sz="2600" b="1">
                <a:solidFill>
                  <a:srgbClr val="073763"/>
                </a:solidFill>
                <a:latin typeface="Salesforce Sans"/>
                <a:ea typeface="Salesforce Sans"/>
                <a:cs typeface="Salesforce Sans"/>
                <a:sym typeface="Salesforce Sans"/>
              </a:rPr>
              <a:t>アジェンダ</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Google Shape;1144;p165"/>
          <p:cNvSpPr txBox="1"/>
          <p:nvPr/>
        </p:nvSpPr>
        <p:spPr>
          <a:xfrm>
            <a:off x="356725" y="93625"/>
            <a:ext cx="7665706" cy="474900"/>
          </a:xfrm>
          <a:prstGeom prst="rect">
            <a:avLst/>
          </a:prstGeom>
          <a:noFill/>
          <a:ln>
            <a:noFill/>
          </a:ln>
        </p:spPr>
        <p:txBody>
          <a:bodyPr spcFirstLastPara="1" wrap="square" lIns="121875" tIns="121875" rIns="121875" bIns="121875" anchor="t" anchorCtr="0">
            <a:noAutofit/>
          </a:bodyPr>
          <a:lstStyle/>
          <a:p>
            <a:pPr marL="0" lvl="0" indent="0" algn="l" rtl="0">
              <a:spcBef>
                <a:spcPts val="0"/>
              </a:spcBef>
              <a:spcAft>
                <a:spcPts val="0"/>
              </a:spcAft>
              <a:buNone/>
            </a:pPr>
            <a:r>
              <a:rPr lang="ja-JP" sz="2600" b="1">
                <a:solidFill>
                  <a:srgbClr val="073763"/>
                </a:solidFill>
                <a:latin typeface="Salesforce Sans"/>
                <a:ea typeface="Salesforce Sans"/>
                <a:cs typeface="Salesforce Sans"/>
                <a:sym typeface="Salesforce Sans"/>
              </a:rPr>
              <a:t>チームの編成が重要である理由</a:t>
            </a:r>
          </a:p>
        </p:txBody>
      </p:sp>
      <p:sp>
        <p:nvSpPr>
          <p:cNvPr id="1145" name="Google Shape;1145;p165"/>
          <p:cNvSpPr txBox="1"/>
          <p:nvPr/>
        </p:nvSpPr>
        <p:spPr>
          <a:xfrm>
            <a:off x="263149" y="883075"/>
            <a:ext cx="4468425" cy="44043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ja-JP" b="1" dirty="0">
                <a:solidFill>
                  <a:srgbClr val="43557B"/>
                </a:solidFill>
                <a:latin typeface="Salesforce Sans"/>
                <a:ea typeface="Salesforce Sans"/>
                <a:cs typeface="Salesforce Sans"/>
                <a:sym typeface="Salesforce Sans"/>
              </a:rPr>
              <a:t>効率よく編成されたチームは:</a:t>
            </a:r>
          </a:p>
          <a:p>
            <a:pPr marL="0" lvl="0" indent="0" algn="l" rtl="0">
              <a:lnSpc>
                <a:spcPct val="130000"/>
              </a:lnSpc>
              <a:spcBef>
                <a:spcPts val="0"/>
              </a:spcBef>
              <a:spcAft>
                <a:spcPts val="0"/>
              </a:spcAft>
              <a:buNone/>
            </a:pPr>
            <a:endParaRPr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ja-JP" dirty="0">
                <a:solidFill>
                  <a:srgbClr val="43557B"/>
                </a:solidFill>
                <a:latin typeface="Salesforce Sans"/>
                <a:ea typeface="Salesforce Sans"/>
                <a:cs typeface="Salesforce Sans"/>
                <a:sym typeface="Salesforce Sans"/>
              </a:rPr>
              <a:t>先手を打つ </a:t>
            </a:r>
          </a:p>
          <a:p>
            <a:pPr marL="285750" lvl="0" indent="-203200" algn="l" rtl="0">
              <a:lnSpc>
                <a:spcPct val="130000"/>
              </a:lnSpc>
              <a:spcBef>
                <a:spcPts val="0"/>
              </a:spcBef>
              <a:spcAft>
                <a:spcPts val="0"/>
              </a:spcAft>
              <a:buClr>
                <a:srgbClr val="43557B"/>
              </a:buClr>
              <a:buSzPts val="1400"/>
              <a:buFont typeface="Salesforce Sans"/>
              <a:buChar char="●"/>
            </a:pPr>
            <a:r>
              <a:rPr lang="ja-JP" dirty="0">
                <a:solidFill>
                  <a:srgbClr val="43557B"/>
                </a:solidFill>
                <a:latin typeface="Salesforce Sans"/>
                <a:ea typeface="Salesforce Sans"/>
                <a:cs typeface="Salesforce Sans"/>
                <a:sym typeface="Salesforce Sans"/>
              </a:rPr>
              <a:t>ショッピングエクスペリエンスをサポートし、</a:t>
            </a:r>
            <a:br>
              <a:rPr lang="en-IE" altLang="ja-JP" dirty="0">
                <a:solidFill>
                  <a:srgbClr val="43557B"/>
                </a:solidFill>
                <a:latin typeface="Salesforce Sans"/>
                <a:ea typeface="Salesforce Sans"/>
                <a:cs typeface="Salesforce Sans"/>
                <a:sym typeface="Salesforce Sans"/>
              </a:rPr>
            </a:br>
            <a:r>
              <a:rPr lang="ja-JP" dirty="0">
                <a:solidFill>
                  <a:srgbClr val="43557B"/>
                </a:solidFill>
                <a:latin typeface="Salesforce Sans"/>
                <a:ea typeface="Salesforce Sans"/>
                <a:cs typeface="Salesforce Sans"/>
                <a:sym typeface="Salesforce Sans"/>
              </a:rPr>
              <a:t>成長を促進するのに必要なロールを理解する</a:t>
            </a:r>
          </a:p>
          <a:p>
            <a:pPr marL="285750" lvl="0" indent="-203200" algn="l" rtl="0">
              <a:lnSpc>
                <a:spcPct val="130000"/>
              </a:lnSpc>
              <a:spcBef>
                <a:spcPts val="0"/>
              </a:spcBef>
              <a:spcAft>
                <a:spcPts val="0"/>
              </a:spcAft>
              <a:buClr>
                <a:srgbClr val="43557B"/>
              </a:buClr>
              <a:buSzPts val="1400"/>
              <a:buFont typeface="Salesforce Sans"/>
              <a:buChar char="●"/>
            </a:pPr>
            <a:r>
              <a:rPr lang="ja-JP" dirty="0">
                <a:solidFill>
                  <a:srgbClr val="43557B"/>
                </a:solidFill>
                <a:latin typeface="Salesforce Sans"/>
                <a:ea typeface="Salesforce Sans"/>
                <a:cs typeface="Salesforce Sans"/>
                <a:sym typeface="Salesforce Sans"/>
              </a:rPr>
              <a:t>ストアフロント立ち上げ後のマーケティング、</a:t>
            </a:r>
            <a:br>
              <a:rPr lang="en-IE" altLang="ja-JP" dirty="0">
                <a:solidFill>
                  <a:srgbClr val="43557B"/>
                </a:solidFill>
                <a:latin typeface="Salesforce Sans"/>
                <a:ea typeface="Salesforce Sans"/>
                <a:cs typeface="Salesforce Sans"/>
                <a:sym typeface="Salesforce Sans"/>
              </a:rPr>
            </a:br>
            <a:r>
              <a:rPr lang="ja-JP" dirty="0">
                <a:solidFill>
                  <a:srgbClr val="43557B"/>
                </a:solidFill>
                <a:latin typeface="Salesforce Sans"/>
                <a:ea typeface="Salesforce Sans"/>
                <a:cs typeface="Salesforce Sans"/>
                <a:sym typeface="Salesforce Sans"/>
              </a:rPr>
              <a:t>製品化、維持管理について事前に考える</a:t>
            </a:r>
          </a:p>
          <a:p>
            <a:pPr marL="285750" lvl="0" indent="-203200" algn="l" rtl="0">
              <a:lnSpc>
                <a:spcPct val="130000"/>
              </a:lnSpc>
              <a:spcBef>
                <a:spcPts val="0"/>
              </a:spcBef>
              <a:spcAft>
                <a:spcPts val="0"/>
              </a:spcAft>
              <a:buClr>
                <a:srgbClr val="43557B"/>
              </a:buClr>
              <a:buSzPts val="1400"/>
              <a:buFont typeface="Salesforce Sans"/>
              <a:buChar char="●"/>
            </a:pPr>
            <a:r>
              <a:rPr lang="ja-JP" dirty="0">
                <a:solidFill>
                  <a:srgbClr val="43557B"/>
                </a:solidFill>
                <a:latin typeface="Salesforce Sans"/>
                <a:ea typeface="Salesforce Sans"/>
                <a:cs typeface="Salesforce Sans"/>
                <a:sym typeface="Salesforce Sans"/>
              </a:rPr>
              <a:t>チームの戦略とギャップの所在を知り、ギャップの埋め方 (追加のトレーニング、短期的な責任の組み合わせ、外部での支援の模索) を見つけ出す</a:t>
            </a:r>
          </a:p>
        </p:txBody>
      </p:sp>
      <p:sp>
        <p:nvSpPr>
          <p:cNvPr id="1146" name="Google Shape;1146;p165"/>
          <p:cNvSpPr txBox="1"/>
          <p:nvPr/>
        </p:nvSpPr>
        <p:spPr>
          <a:xfrm>
            <a:off x="4731575" y="883075"/>
            <a:ext cx="4183800" cy="3993600"/>
          </a:xfrm>
          <a:prstGeom prst="rect">
            <a:avLst/>
          </a:prstGeom>
          <a:noFill/>
          <a:ln>
            <a:noFill/>
          </a:ln>
        </p:spPr>
        <p:txBody>
          <a:bodyPr spcFirstLastPara="1" wrap="square" lIns="121875" tIns="121875" rIns="121875" bIns="121875" anchor="t" anchorCtr="0">
            <a:noAutofit/>
          </a:bodyPr>
          <a:lstStyle/>
          <a:p>
            <a:pPr marL="0" lvl="0" indent="0" algn="l" rtl="0">
              <a:lnSpc>
                <a:spcPct val="130000"/>
              </a:lnSpc>
              <a:spcBef>
                <a:spcPts val="0"/>
              </a:spcBef>
              <a:spcAft>
                <a:spcPts val="0"/>
              </a:spcAft>
              <a:buNone/>
            </a:pPr>
            <a:r>
              <a:rPr lang="ja-JP" b="1">
                <a:solidFill>
                  <a:srgbClr val="43557B"/>
                </a:solidFill>
                <a:latin typeface="Salesforce Sans"/>
                <a:ea typeface="Salesforce Sans"/>
                <a:cs typeface="Salesforce Sans"/>
                <a:sym typeface="Salesforce Sans"/>
              </a:rPr>
              <a:t>効率よく編成されていないチームは:</a:t>
            </a:r>
          </a:p>
          <a:p>
            <a:pPr marL="0" lvl="0" indent="0" algn="l" rtl="0">
              <a:lnSpc>
                <a:spcPct val="130000"/>
              </a:lnSpc>
              <a:spcBef>
                <a:spcPts val="0"/>
              </a:spcBef>
              <a:spcAft>
                <a:spcPts val="0"/>
              </a:spcAft>
              <a:buNone/>
            </a:pPr>
            <a:endParaRPr b="1" dirty="0">
              <a:solidFill>
                <a:srgbClr val="43557B"/>
              </a:solidFill>
              <a:latin typeface="Salesforce Sans"/>
              <a:ea typeface="Salesforce Sans"/>
              <a:cs typeface="Salesforce Sans"/>
              <a:sym typeface="Salesforce Sans"/>
            </a:endParaRPr>
          </a:p>
          <a:p>
            <a:pPr marL="0" lvl="0" indent="0" algn="l" rtl="0">
              <a:lnSpc>
                <a:spcPct val="130000"/>
              </a:lnSpc>
              <a:spcBef>
                <a:spcPts val="0"/>
              </a:spcBef>
              <a:spcAft>
                <a:spcPts val="0"/>
              </a:spcAft>
              <a:buNone/>
            </a:pPr>
            <a:r>
              <a:rPr lang="ja-JP">
                <a:solidFill>
                  <a:srgbClr val="43557B"/>
                </a:solidFill>
                <a:latin typeface="Salesforce Sans"/>
                <a:ea typeface="Salesforce Sans"/>
                <a:cs typeface="Salesforce Sans"/>
                <a:sym typeface="Salesforce Sans"/>
              </a:rPr>
              <a:t>後手に回る</a:t>
            </a:r>
          </a:p>
          <a:p>
            <a:pPr marL="457200" lvl="0" indent="-317500" algn="l" rtl="0">
              <a:lnSpc>
                <a:spcPct val="130000"/>
              </a:lnSpc>
              <a:spcBef>
                <a:spcPts val="0"/>
              </a:spcBef>
              <a:spcAft>
                <a:spcPts val="0"/>
              </a:spcAft>
              <a:buClr>
                <a:srgbClr val="43557B"/>
              </a:buClr>
              <a:buSzPts val="1400"/>
              <a:buFont typeface="Salesforce Sans"/>
              <a:buChar char="●"/>
            </a:pPr>
            <a:r>
              <a:rPr lang="ja-JP">
                <a:solidFill>
                  <a:srgbClr val="43557B"/>
                </a:solidFill>
                <a:latin typeface="Salesforce Sans"/>
                <a:ea typeface="Salesforce Sans"/>
                <a:cs typeface="Salesforce Sans"/>
                <a:sym typeface="Salesforce Sans"/>
              </a:rPr>
              <a:t>スケジュールされている/季節的な立ち上げの前にすべてのニーズに対応しないため、カスタマーエクスペリエンスに影響する</a:t>
            </a:r>
          </a:p>
          <a:p>
            <a:pPr marL="457200" lvl="0" indent="-317500" algn="l" rtl="0">
              <a:lnSpc>
                <a:spcPct val="130000"/>
              </a:lnSpc>
              <a:spcBef>
                <a:spcPts val="0"/>
              </a:spcBef>
              <a:spcAft>
                <a:spcPts val="0"/>
              </a:spcAft>
              <a:buClr>
                <a:srgbClr val="43557B"/>
              </a:buClr>
              <a:buSzPts val="1400"/>
              <a:buFont typeface="Salesforce Sans"/>
              <a:buChar char="●"/>
            </a:pPr>
            <a:r>
              <a:rPr lang="ja-JP">
                <a:solidFill>
                  <a:srgbClr val="43557B"/>
                </a:solidFill>
                <a:latin typeface="Salesforce Sans"/>
                <a:ea typeface="Salesforce Sans"/>
                <a:cs typeface="Salesforce Sans"/>
                <a:sym typeface="Salesforce Sans"/>
              </a:rPr>
              <a:t>コントロールの範囲が狭いため、ミスを起こしたりやり直しが発生したりする</a:t>
            </a:r>
          </a:p>
          <a:p>
            <a:pPr marL="457200" lvl="0" indent="-317500" algn="l" rtl="0">
              <a:lnSpc>
                <a:spcPct val="130000"/>
              </a:lnSpc>
              <a:spcBef>
                <a:spcPts val="0"/>
              </a:spcBef>
              <a:spcAft>
                <a:spcPts val="0"/>
              </a:spcAft>
              <a:buClr>
                <a:srgbClr val="43557B"/>
              </a:buClr>
              <a:buSzPts val="1400"/>
              <a:buFont typeface="Salesforce Sans"/>
              <a:buChar char="●"/>
            </a:pPr>
            <a:r>
              <a:rPr lang="ja-JP">
                <a:solidFill>
                  <a:srgbClr val="43557B"/>
                </a:solidFill>
                <a:latin typeface="Salesforce Sans"/>
                <a:ea typeface="Salesforce Sans"/>
                <a:cs typeface="Salesforce Sans"/>
                <a:sym typeface="Salesforce Sans"/>
              </a:rPr>
              <a:t>リアクティブなマーケティング、製品化、維持管理のニーズに基づいてストアフロントの成長について戦略的に考えることができない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166"/>
          <p:cNvSpPr txBox="1">
            <a:spLocks noGrp="1"/>
          </p:cNvSpPr>
          <p:nvPr>
            <p:ph type="ctrTitle"/>
          </p:nvPr>
        </p:nvSpPr>
        <p:spPr>
          <a:xfrm>
            <a:off x="281550" y="1524950"/>
            <a:ext cx="5370900" cy="1046700"/>
          </a:xfrm>
          <a:prstGeom prst="rect">
            <a:avLst/>
          </a:prstGeom>
          <a:noFill/>
          <a:ln>
            <a:noFill/>
          </a:ln>
        </p:spPr>
        <p:txBody>
          <a:bodyPr spcFirstLastPara="1" wrap="square" lIns="0" tIns="0" rIns="0" bIns="0" anchor="b" anchorCtr="0">
            <a:noAutofit/>
          </a:bodyPr>
          <a:lstStyle/>
          <a:p>
            <a:pPr marL="0" lvl="0" indent="0" algn="ctr" rtl="0">
              <a:lnSpc>
                <a:spcPct val="95000"/>
              </a:lnSpc>
              <a:spcBef>
                <a:spcPts val="0"/>
              </a:spcBef>
              <a:spcAft>
                <a:spcPts val="0"/>
              </a:spcAft>
              <a:buNone/>
            </a:pPr>
            <a:r>
              <a:rPr lang="ja-JP" sz="3600">
                <a:solidFill>
                  <a:srgbClr val="073763"/>
                </a:solidFill>
              </a:rPr>
              <a:t>ユーザ監査によるセキュリティの促進</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167"/>
          <p:cNvSpPr txBox="1">
            <a:spLocks noGrp="1"/>
          </p:cNvSpPr>
          <p:nvPr>
            <p:ph type="title"/>
          </p:nvPr>
        </p:nvSpPr>
        <p:spPr>
          <a:xfrm>
            <a:off x="428725" y="117701"/>
            <a:ext cx="8286600" cy="4134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ja-JP" sz="2600" b="1">
                <a:solidFill>
                  <a:srgbClr val="073763"/>
                </a:solidFill>
                <a:latin typeface="Salesforce Sans"/>
                <a:ea typeface="Salesforce Sans"/>
                <a:cs typeface="Salesforce Sans"/>
                <a:sym typeface="Salesforce Sans"/>
              </a:rPr>
              <a:t>主要な用語</a:t>
            </a:r>
          </a:p>
        </p:txBody>
      </p:sp>
      <p:sp>
        <p:nvSpPr>
          <p:cNvPr id="1157" name="Google Shape;1157;p167"/>
          <p:cNvSpPr txBox="1">
            <a:spLocks noGrp="1"/>
          </p:cNvSpPr>
          <p:nvPr>
            <p:ph type="body" idx="2"/>
          </p:nvPr>
        </p:nvSpPr>
        <p:spPr>
          <a:xfrm>
            <a:off x="428737" y="594284"/>
            <a:ext cx="82866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ja-JP">
                <a:solidFill>
                  <a:srgbClr val="0B5394"/>
                </a:solidFill>
                <a:latin typeface="Salesforce Sans Light"/>
                <a:ea typeface="Salesforce Sans Light"/>
                <a:cs typeface="Salesforce Sans Light"/>
                <a:sym typeface="Salesforce Sans Light"/>
              </a:rPr>
              <a:t>主要な概念をフレームワークとして使用</a:t>
            </a:r>
          </a:p>
        </p:txBody>
      </p:sp>
      <p:grpSp>
        <p:nvGrpSpPr>
          <p:cNvPr id="1158" name="Google Shape;1158;p167"/>
          <p:cNvGrpSpPr/>
          <p:nvPr/>
        </p:nvGrpSpPr>
        <p:grpSpPr>
          <a:xfrm>
            <a:off x="584521" y="1245488"/>
            <a:ext cx="1342908" cy="1876425"/>
            <a:chOff x="2641916" y="2401650"/>
            <a:chExt cx="1342908" cy="1876425"/>
          </a:xfrm>
        </p:grpSpPr>
        <p:pic>
          <p:nvPicPr>
            <p:cNvPr id="1159" name="Google Shape;1159;p167"/>
            <p:cNvPicPr preferRelativeResize="0"/>
            <p:nvPr/>
          </p:nvPicPr>
          <p:blipFill>
            <a:blip r:embed="rId3">
              <a:alphaModFix/>
            </a:blip>
            <a:stretch>
              <a:fillRect/>
            </a:stretch>
          </p:blipFill>
          <p:spPr>
            <a:xfrm>
              <a:off x="2641916" y="3640025"/>
              <a:ext cx="1276121" cy="638050"/>
            </a:xfrm>
            <a:prstGeom prst="rect">
              <a:avLst/>
            </a:prstGeom>
            <a:noFill/>
            <a:ln>
              <a:noFill/>
            </a:ln>
          </p:spPr>
        </p:pic>
        <p:pic>
          <p:nvPicPr>
            <p:cNvPr id="1160" name="Google Shape;1160;p167"/>
            <p:cNvPicPr preferRelativeResize="0"/>
            <p:nvPr/>
          </p:nvPicPr>
          <p:blipFill>
            <a:blip r:embed="rId3">
              <a:alphaModFix/>
            </a:blip>
            <a:stretch>
              <a:fillRect/>
            </a:stretch>
          </p:blipFill>
          <p:spPr>
            <a:xfrm>
              <a:off x="2641916" y="3001975"/>
              <a:ext cx="1276121" cy="638050"/>
            </a:xfrm>
            <a:prstGeom prst="rect">
              <a:avLst/>
            </a:prstGeom>
            <a:noFill/>
            <a:ln>
              <a:noFill/>
            </a:ln>
          </p:spPr>
        </p:pic>
        <p:pic>
          <p:nvPicPr>
            <p:cNvPr id="1161" name="Google Shape;1161;p167"/>
            <p:cNvPicPr preferRelativeResize="0"/>
            <p:nvPr/>
          </p:nvPicPr>
          <p:blipFill>
            <a:blip r:embed="rId3">
              <a:alphaModFix/>
            </a:blip>
            <a:stretch>
              <a:fillRect/>
            </a:stretch>
          </p:blipFill>
          <p:spPr>
            <a:xfrm>
              <a:off x="2708703" y="2401650"/>
              <a:ext cx="1276121" cy="638050"/>
            </a:xfrm>
            <a:prstGeom prst="rect">
              <a:avLst/>
            </a:prstGeom>
            <a:noFill/>
            <a:ln>
              <a:noFill/>
            </a:ln>
          </p:spPr>
        </p:pic>
      </p:grpSp>
      <p:pic>
        <p:nvPicPr>
          <p:cNvPr id="1162" name="Google Shape;1162;p167"/>
          <p:cNvPicPr preferRelativeResize="0"/>
          <p:nvPr/>
        </p:nvPicPr>
        <p:blipFill>
          <a:blip r:embed="rId4">
            <a:alphaModFix/>
          </a:blip>
          <a:stretch>
            <a:fillRect/>
          </a:stretch>
        </p:blipFill>
        <p:spPr>
          <a:xfrm>
            <a:off x="3191550" y="1245488"/>
            <a:ext cx="1773475" cy="1195337"/>
          </a:xfrm>
          <a:prstGeom prst="rect">
            <a:avLst/>
          </a:prstGeom>
          <a:noFill/>
          <a:ln>
            <a:noFill/>
          </a:ln>
        </p:spPr>
      </p:pic>
      <p:grpSp>
        <p:nvGrpSpPr>
          <p:cNvPr id="1163" name="Google Shape;1163;p167"/>
          <p:cNvGrpSpPr/>
          <p:nvPr/>
        </p:nvGrpSpPr>
        <p:grpSpPr>
          <a:xfrm>
            <a:off x="6301640" y="1245488"/>
            <a:ext cx="2185092" cy="1526450"/>
            <a:chOff x="6301640" y="1245488"/>
            <a:chExt cx="2185092" cy="1526450"/>
          </a:xfrm>
        </p:grpSpPr>
        <p:pic>
          <p:nvPicPr>
            <p:cNvPr id="1164" name="Google Shape;1164;p167"/>
            <p:cNvPicPr preferRelativeResize="0"/>
            <p:nvPr/>
          </p:nvPicPr>
          <p:blipFill>
            <a:blip r:embed="rId5">
              <a:alphaModFix/>
            </a:blip>
            <a:stretch>
              <a:fillRect/>
            </a:stretch>
          </p:blipFill>
          <p:spPr>
            <a:xfrm>
              <a:off x="6301640" y="1245488"/>
              <a:ext cx="1276100" cy="1526441"/>
            </a:xfrm>
            <a:prstGeom prst="rect">
              <a:avLst/>
            </a:prstGeom>
            <a:noFill/>
            <a:ln>
              <a:noFill/>
            </a:ln>
          </p:spPr>
        </p:pic>
        <p:pic>
          <p:nvPicPr>
            <p:cNvPr id="1165" name="Google Shape;1165;p167"/>
            <p:cNvPicPr preferRelativeResize="0"/>
            <p:nvPr/>
          </p:nvPicPr>
          <p:blipFill>
            <a:blip r:embed="rId6">
              <a:alphaModFix/>
            </a:blip>
            <a:stretch>
              <a:fillRect/>
            </a:stretch>
          </p:blipFill>
          <p:spPr>
            <a:xfrm>
              <a:off x="7702125" y="1245488"/>
              <a:ext cx="784608" cy="1526450"/>
            </a:xfrm>
            <a:prstGeom prst="rect">
              <a:avLst/>
            </a:prstGeom>
            <a:noFill/>
            <a:ln>
              <a:noFill/>
            </a:ln>
          </p:spPr>
        </p:pic>
      </p:grpSp>
      <p:sp>
        <p:nvSpPr>
          <p:cNvPr id="1166" name="Google Shape;1166;p167"/>
          <p:cNvSpPr txBox="1"/>
          <p:nvPr/>
        </p:nvSpPr>
        <p:spPr>
          <a:xfrm>
            <a:off x="323875" y="351905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ja-JP" sz="1200" b="1" dirty="0">
                <a:solidFill>
                  <a:srgbClr val="FFFFFF"/>
                </a:solidFill>
                <a:latin typeface="Salesforce Sans"/>
                <a:ea typeface="Salesforce Sans"/>
                <a:cs typeface="Salesforce Sans"/>
                <a:sym typeface="Salesforce Sans"/>
              </a:rPr>
              <a:t>最小権限</a:t>
            </a:r>
          </a:p>
          <a:p>
            <a:pPr marL="0" lvl="0" indent="0" algn="ctr" rtl="0">
              <a:lnSpc>
                <a:spcPct val="115000"/>
              </a:lnSpc>
              <a:spcBef>
                <a:spcPts val="0"/>
              </a:spcBef>
              <a:spcAft>
                <a:spcPts val="0"/>
              </a:spcAft>
              <a:buNone/>
            </a:pPr>
            <a:r>
              <a:rPr lang="ja-JP" sz="1200" dirty="0">
                <a:solidFill>
                  <a:srgbClr val="FFFFFF"/>
                </a:solidFill>
                <a:latin typeface="Salesforce Sans"/>
                <a:ea typeface="Salesforce Sans"/>
                <a:cs typeface="Salesforce Sans"/>
                <a:sym typeface="Salesforce Sans"/>
              </a:rPr>
              <a:t>ユーザには仕事に必要</a:t>
            </a:r>
            <a:br>
              <a:rPr lang="en-IE" altLang="ja-JP" sz="1200" dirty="0">
                <a:solidFill>
                  <a:srgbClr val="FFFFFF"/>
                </a:solidFill>
                <a:latin typeface="Salesforce Sans"/>
                <a:ea typeface="Salesforce Sans"/>
                <a:cs typeface="Salesforce Sans"/>
                <a:sym typeface="Salesforce Sans"/>
              </a:rPr>
            </a:br>
            <a:r>
              <a:rPr lang="ja-JP" sz="1200" dirty="0">
                <a:solidFill>
                  <a:srgbClr val="FFFFFF"/>
                </a:solidFill>
                <a:latin typeface="Salesforce Sans"/>
                <a:ea typeface="Salesforce Sans"/>
                <a:cs typeface="Salesforce Sans"/>
                <a:sym typeface="Salesforce Sans"/>
              </a:rPr>
              <a:t>な最小限の権限のみを</a:t>
            </a:r>
            <a:br>
              <a:rPr lang="en-IE" altLang="ja-JP" sz="1200" dirty="0">
                <a:solidFill>
                  <a:srgbClr val="FFFFFF"/>
                </a:solidFill>
                <a:latin typeface="Salesforce Sans"/>
                <a:ea typeface="Salesforce Sans"/>
                <a:cs typeface="Salesforce Sans"/>
                <a:sym typeface="Salesforce Sans"/>
              </a:rPr>
            </a:br>
            <a:r>
              <a:rPr lang="ja-JP" sz="1200" dirty="0">
                <a:solidFill>
                  <a:srgbClr val="FFFFFF"/>
                </a:solidFill>
                <a:latin typeface="Salesforce Sans"/>
                <a:ea typeface="Salesforce Sans"/>
                <a:cs typeface="Salesforce Sans"/>
                <a:sym typeface="Salesforce Sans"/>
              </a:rPr>
              <a:t>付与し、余計な権限は</a:t>
            </a:r>
            <a:br>
              <a:rPr lang="en-IE" altLang="ja-JP" sz="1200" dirty="0">
                <a:solidFill>
                  <a:srgbClr val="FFFFFF"/>
                </a:solidFill>
                <a:latin typeface="Salesforce Sans"/>
                <a:ea typeface="Salesforce Sans"/>
                <a:cs typeface="Salesforce Sans"/>
                <a:sym typeface="Salesforce Sans"/>
              </a:rPr>
            </a:br>
            <a:r>
              <a:rPr lang="ja-JP" sz="1200" dirty="0">
                <a:solidFill>
                  <a:srgbClr val="FFFFFF"/>
                </a:solidFill>
                <a:latin typeface="Salesforce Sans"/>
                <a:ea typeface="Salesforce Sans"/>
                <a:cs typeface="Salesforce Sans"/>
                <a:sym typeface="Salesforce Sans"/>
              </a:rPr>
              <a:t>付与しない</a:t>
            </a:r>
          </a:p>
        </p:txBody>
      </p:sp>
      <p:sp>
        <p:nvSpPr>
          <p:cNvPr id="1167" name="Google Shape;1167;p167"/>
          <p:cNvSpPr txBox="1"/>
          <p:nvPr/>
        </p:nvSpPr>
        <p:spPr>
          <a:xfrm>
            <a:off x="3146188" y="3523200"/>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ja-JP" sz="1200" b="1" dirty="0">
                <a:solidFill>
                  <a:srgbClr val="FFFFFF"/>
                </a:solidFill>
                <a:latin typeface="Salesforce Sans"/>
                <a:ea typeface="Salesforce Sans"/>
                <a:cs typeface="Salesforce Sans"/>
                <a:sym typeface="Salesforce Sans"/>
              </a:rPr>
              <a:t>特権ユーザ</a:t>
            </a:r>
          </a:p>
          <a:p>
            <a:pPr marL="0" lvl="0" indent="0" algn="ctr" rtl="0">
              <a:lnSpc>
                <a:spcPct val="115000"/>
              </a:lnSpc>
              <a:spcBef>
                <a:spcPts val="0"/>
              </a:spcBef>
              <a:spcAft>
                <a:spcPts val="0"/>
              </a:spcAft>
              <a:buNone/>
            </a:pPr>
            <a:r>
              <a:rPr lang="ja-JP" sz="1200" dirty="0">
                <a:solidFill>
                  <a:srgbClr val="FFFFFF"/>
                </a:solidFill>
                <a:latin typeface="Salesforce Sans"/>
                <a:ea typeface="Salesforce Sans"/>
                <a:cs typeface="Salesforce Sans"/>
                <a:sym typeface="Salesforce Sans"/>
              </a:rPr>
              <a:t>より高いレベルでアプ</a:t>
            </a:r>
            <a:br>
              <a:rPr lang="en-IE" altLang="ja-JP" sz="1200" dirty="0">
                <a:solidFill>
                  <a:srgbClr val="FFFFFF"/>
                </a:solidFill>
                <a:latin typeface="Salesforce Sans"/>
                <a:ea typeface="Salesforce Sans"/>
                <a:cs typeface="Salesforce Sans"/>
                <a:sym typeface="Salesforce Sans"/>
              </a:rPr>
            </a:br>
            <a:r>
              <a:rPr lang="ja-JP" sz="1200" dirty="0">
                <a:solidFill>
                  <a:srgbClr val="FFFFFF"/>
                </a:solidFill>
                <a:latin typeface="Salesforce Sans"/>
                <a:ea typeface="Salesforce Sans"/>
                <a:cs typeface="Salesforce Sans"/>
                <a:sym typeface="Salesforce Sans"/>
              </a:rPr>
              <a:t>リケーション権限にア</a:t>
            </a:r>
            <a:br>
              <a:rPr lang="en-IE" altLang="ja-JP" sz="1200" dirty="0">
                <a:solidFill>
                  <a:srgbClr val="FFFFFF"/>
                </a:solidFill>
                <a:latin typeface="Salesforce Sans"/>
                <a:ea typeface="Salesforce Sans"/>
                <a:cs typeface="Salesforce Sans"/>
                <a:sym typeface="Salesforce Sans"/>
              </a:rPr>
            </a:br>
            <a:r>
              <a:rPr lang="ja-JP" sz="1200" dirty="0">
                <a:solidFill>
                  <a:srgbClr val="FFFFFF"/>
                </a:solidFill>
                <a:latin typeface="Salesforce Sans"/>
                <a:ea typeface="Salesforce Sans"/>
                <a:cs typeface="Salesforce Sans"/>
                <a:sym typeface="Salesforce Sans"/>
              </a:rPr>
              <a:t>クセスできる</a:t>
            </a:r>
          </a:p>
        </p:txBody>
      </p:sp>
      <p:sp>
        <p:nvSpPr>
          <p:cNvPr id="1168" name="Google Shape;1168;p167"/>
          <p:cNvSpPr txBox="1"/>
          <p:nvPr/>
        </p:nvSpPr>
        <p:spPr>
          <a:xfrm>
            <a:off x="6462086" y="3532125"/>
            <a:ext cx="1864200" cy="1467900"/>
          </a:xfrm>
          <a:prstGeom prst="rect">
            <a:avLst/>
          </a:prstGeom>
          <a:solidFill>
            <a:srgbClr val="3D85C6"/>
          </a:solid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ja-JP" sz="1200" b="1" dirty="0">
                <a:solidFill>
                  <a:srgbClr val="FFFFFF"/>
                </a:solidFill>
                <a:latin typeface="Salesforce Sans"/>
                <a:ea typeface="Salesforce Sans"/>
                <a:cs typeface="Salesforce Sans"/>
                <a:sym typeface="Salesforce Sans"/>
              </a:rPr>
              <a:t>システム管理者</a:t>
            </a:r>
            <a:r>
              <a:rPr lang="ja-JP" sz="1200" dirty="0">
                <a:solidFill>
                  <a:srgbClr val="FFFFFF"/>
                </a:solidFill>
                <a:latin typeface="Salesforce Sans"/>
                <a:ea typeface="Salesforce Sans"/>
                <a:cs typeface="Salesforce Sans"/>
                <a:sym typeface="Salesforce Sans"/>
              </a:rPr>
              <a:t>
ユーザ、プロファイル、権限を管理する特権</a:t>
            </a:r>
            <a:br>
              <a:rPr lang="en-IE" altLang="ja-JP" sz="1200" dirty="0">
                <a:solidFill>
                  <a:srgbClr val="FFFFFF"/>
                </a:solidFill>
                <a:latin typeface="Salesforce Sans"/>
                <a:ea typeface="Salesforce Sans"/>
                <a:cs typeface="Salesforce Sans"/>
                <a:sym typeface="Salesforce Sans"/>
              </a:rPr>
            </a:br>
            <a:r>
              <a:rPr lang="ja-JP" sz="1200" dirty="0">
                <a:solidFill>
                  <a:srgbClr val="FFFFFF"/>
                </a:solidFill>
                <a:latin typeface="Salesforce Sans"/>
                <a:ea typeface="Salesforce Sans"/>
                <a:cs typeface="Salesforce Sans"/>
                <a:sym typeface="Salesforce Sans"/>
              </a:rPr>
              <a:t>ユーザ</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72"/>
        <p:cNvGrpSpPr/>
        <p:nvPr/>
      </p:nvGrpSpPr>
      <p:grpSpPr>
        <a:xfrm>
          <a:off x="0" y="0"/>
          <a:ext cx="0" cy="0"/>
          <a:chOff x="0" y="0"/>
          <a:chExt cx="0" cy="0"/>
        </a:xfrm>
      </p:grpSpPr>
      <p:sp>
        <p:nvSpPr>
          <p:cNvPr id="1173" name="Google Shape;1173;p168"/>
          <p:cNvSpPr txBox="1">
            <a:spLocks noGrp="1"/>
          </p:cNvSpPr>
          <p:nvPr>
            <p:ph type="body" idx="1"/>
          </p:nvPr>
        </p:nvSpPr>
        <p:spPr>
          <a:xfrm>
            <a:off x="644823" y="3105147"/>
            <a:ext cx="1460836" cy="12567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ja-JP" sz="1500" b="1" dirty="0">
                <a:solidFill>
                  <a:srgbClr val="1C4587"/>
                </a:solidFill>
                <a:latin typeface="Salesforce Sans"/>
                <a:ea typeface="Salesforce Sans"/>
                <a:cs typeface="Salesforce Sans"/>
                <a:sym typeface="Salesforce Sans"/>
              </a:rPr>
              <a:t>多要素認証</a:t>
            </a:r>
          </a:p>
          <a:p>
            <a:pPr marL="0" marR="0" lvl="0" indent="0" algn="l" rtl="0">
              <a:lnSpc>
                <a:spcPct val="100000"/>
              </a:lnSpc>
              <a:spcBef>
                <a:spcPts val="800"/>
              </a:spcBef>
              <a:spcAft>
                <a:spcPts val="0"/>
              </a:spcAft>
              <a:buNone/>
            </a:pPr>
            <a:r>
              <a:rPr lang="ja-JP" sz="1500" dirty="0">
                <a:solidFill>
                  <a:srgbClr val="1C4587"/>
                </a:solidFill>
                <a:latin typeface="Salesforce Sans"/>
                <a:ea typeface="Salesforce Sans"/>
                <a:cs typeface="Salesforce Sans"/>
                <a:sym typeface="Salesforce Sans"/>
              </a:rPr>
              <a:t>攻撃者の侵入バリアを強化</a:t>
            </a:r>
          </a:p>
          <a:p>
            <a:pPr marL="0" marR="0" lvl="0" indent="0" algn="l" rtl="0">
              <a:lnSpc>
                <a:spcPct val="100000"/>
              </a:lnSpc>
              <a:spcBef>
                <a:spcPts val="800"/>
              </a:spcBef>
              <a:spcAft>
                <a:spcPts val="0"/>
              </a:spcAft>
              <a:buNone/>
            </a:pPr>
            <a:r>
              <a:rPr lang="ja-JP" sz="1500" dirty="0">
                <a:solidFill>
                  <a:srgbClr val="1C4587"/>
                </a:solidFill>
                <a:latin typeface="Salesforce Sans"/>
                <a:ea typeface="Salesforce Sans"/>
                <a:cs typeface="Salesforce Sans"/>
                <a:sym typeface="Salesforce Sans"/>
              </a:rPr>
              <a:t>リスクを低減</a:t>
            </a:r>
          </a:p>
        </p:txBody>
      </p:sp>
      <p:sp>
        <p:nvSpPr>
          <p:cNvPr id="1174" name="Google Shape;1174;p168"/>
          <p:cNvSpPr txBox="1">
            <a:spLocks noGrp="1"/>
          </p:cNvSpPr>
          <p:nvPr>
            <p:ph type="title"/>
          </p:nvPr>
        </p:nvSpPr>
        <p:spPr>
          <a:xfrm>
            <a:off x="428724" y="47626"/>
            <a:ext cx="8512851" cy="580200"/>
          </a:xfrm>
          <a:prstGeom prst="rect">
            <a:avLst/>
          </a:prstGeom>
          <a:noFill/>
          <a:ln>
            <a:noFill/>
          </a:ln>
        </p:spPr>
        <p:txBody>
          <a:bodyPr spcFirstLastPara="1" wrap="square" lIns="0" tIns="0" rIns="0" bIns="0" anchor="b" anchorCtr="0">
            <a:noAutofit/>
          </a:bodyPr>
          <a:lstStyle/>
          <a:p>
            <a:pPr marL="0" lvl="0" indent="0" algn="l" rtl="0">
              <a:spcBef>
                <a:spcPts val="0"/>
              </a:spcBef>
              <a:spcAft>
                <a:spcPts val="0"/>
              </a:spcAft>
              <a:buClr>
                <a:srgbClr val="000000"/>
              </a:buClr>
              <a:buSzPts val="1100"/>
              <a:buFont typeface="Arial"/>
              <a:buNone/>
            </a:pPr>
            <a:r>
              <a:rPr lang="ja-JP" sz="2000" b="1" dirty="0">
                <a:solidFill>
                  <a:srgbClr val="073763"/>
                </a:solidFill>
                <a:latin typeface="Salesforce Sans"/>
                <a:ea typeface="Salesforce Sans"/>
                <a:cs typeface="Salesforce Sans"/>
                <a:sym typeface="Salesforce Sans"/>
              </a:rPr>
              <a:t>セキュリティのベストプラクティス: Salesforce アプリケーション</a:t>
            </a:r>
          </a:p>
        </p:txBody>
      </p:sp>
      <p:sp>
        <p:nvSpPr>
          <p:cNvPr id="1175" name="Google Shape;1175;p168"/>
          <p:cNvSpPr txBox="1">
            <a:spLocks noGrp="1"/>
          </p:cNvSpPr>
          <p:nvPr>
            <p:ph type="body" idx="2"/>
          </p:nvPr>
        </p:nvSpPr>
        <p:spPr>
          <a:xfrm>
            <a:off x="428737" y="746684"/>
            <a:ext cx="8287200" cy="254100"/>
          </a:xfrm>
          <a:prstGeom prst="rect">
            <a:avLst/>
          </a:prstGeom>
        </p:spPr>
        <p:txBody>
          <a:bodyPr spcFirstLastPara="1" wrap="square" lIns="0" tIns="0" rIns="0" bIns="0" anchor="t" anchorCtr="0">
            <a:noAutofit/>
          </a:bodyPr>
          <a:lstStyle/>
          <a:p>
            <a:pPr marL="0" lvl="0" indent="0" algn="l" rtl="0">
              <a:spcBef>
                <a:spcPts val="0"/>
              </a:spcBef>
              <a:spcAft>
                <a:spcPts val="200"/>
              </a:spcAft>
              <a:buNone/>
            </a:pPr>
            <a:r>
              <a:rPr lang="ja-JP" sz="1600">
                <a:solidFill>
                  <a:srgbClr val="0B5394"/>
                </a:solidFill>
                <a:latin typeface="Salesforce Sans"/>
                <a:ea typeface="Salesforce Sans"/>
                <a:cs typeface="Salesforce Sans"/>
                <a:sym typeface="Salesforce Sans"/>
              </a:rPr>
              <a:t>階層的アプローチ:「深い防御」</a:t>
            </a:r>
          </a:p>
        </p:txBody>
      </p:sp>
      <p:sp>
        <p:nvSpPr>
          <p:cNvPr id="1176" name="Google Shape;1176;p168"/>
          <p:cNvSpPr txBox="1">
            <a:spLocks noGrp="1"/>
          </p:cNvSpPr>
          <p:nvPr>
            <p:ph type="body" idx="1"/>
          </p:nvPr>
        </p:nvSpPr>
        <p:spPr>
          <a:xfrm>
            <a:off x="644823" y="1271900"/>
            <a:ext cx="14130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ja-JP" sz="1500" b="1" dirty="0">
                <a:solidFill>
                  <a:srgbClr val="1C4587"/>
                </a:solidFill>
                <a:latin typeface="Salesforce Sans"/>
                <a:ea typeface="Salesforce Sans"/>
                <a:cs typeface="Salesforce Sans"/>
                <a:sym typeface="Salesforce Sans"/>
              </a:rPr>
              <a:t>最小権限 </a:t>
            </a:r>
          </a:p>
          <a:p>
            <a:pPr marL="0" marR="0" lvl="0" indent="0" algn="l" rtl="0">
              <a:lnSpc>
                <a:spcPct val="100000"/>
              </a:lnSpc>
              <a:spcBef>
                <a:spcPts val="800"/>
              </a:spcBef>
              <a:spcAft>
                <a:spcPts val="0"/>
              </a:spcAft>
              <a:buNone/>
            </a:pPr>
            <a:r>
              <a:rPr lang="ja-JP" sz="1500" dirty="0">
                <a:solidFill>
                  <a:srgbClr val="1C4587"/>
                </a:solidFill>
                <a:latin typeface="Salesforce Sans"/>
                <a:ea typeface="Salesforce Sans"/>
                <a:cs typeface="Salesforce Sans"/>
                <a:sym typeface="Salesforce Sans"/>
              </a:rPr>
              <a:t>知る必要</a:t>
            </a:r>
          </a:p>
          <a:p>
            <a:pPr marL="0" marR="0" lvl="0" indent="0" algn="l" rtl="0">
              <a:lnSpc>
                <a:spcPct val="100000"/>
              </a:lnSpc>
              <a:spcBef>
                <a:spcPts val="800"/>
              </a:spcBef>
              <a:spcAft>
                <a:spcPts val="0"/>
              </a:spcAft>
              <a:buNone/>
            </a:pPr>
            <a:r>
              <a:rPr lang="ja-JP" sz="1500" dirty="0">
                <a:solidFill>
                  <a:srgbClr val="1C4587"/>
                </a:solidFill>
                <a:latin typeface="Salesforce Sans"/>
                <a:ea typeface="Salesforce Sans"/>
                <a:cs typeface="Salesforce Sans"/>
                <a:sym typeface="Salesforce Sans"/>
              </a:rPr>
              <a:t>する必要</a:t>
            </a:r>
          </a:p>
        </p:txBody>
      </p:sp>
      <p:sp>
        <p:nvSpPr>
          <p:cNvPr id="1177" name="Google Shape;1177;p168"/>
          <p:cNvSpPr txBox="1">
            <a:spLocks noGrp="1"/>
          </p:cNvSpPr>
          <p:nvPr>
            <p:ph type="body" idx="1"/>
          </p:nvPr>
        </p:nvSpPr>
        <p:spPr>
          <a:xfrm>
            <a:off x="2435392" y="1271889"/>
            <a:ext cx="2138400" cy="1717200"/>
          </a:xfrm>
          <a:prstGeom prst="rect">
            <a:avLst/>
          </a:prstGeom>
          <a:noFill/>
          <a:ln>
            <a:noFill/>
          </a:ln>
        </p:spPr>
        <p:txBody>
          <a:bodyPr spcFirstLastPara="1" wrap="square" lIns="0" tIns="0" rIns="0" bIns="0" anchor="t" anchorCtr="0">
            <a:noAutofit/>
          </a:bodyPr>
          <a:lstStyle/>
          <a:p>
            <a:pPr marL="0" lvl="0" indent="0" algn="l" rtl="0">
              <a:spcBef>
                <a:spcPts val="800"/>
              </a:spcBef>
              <a:spcAft>
                <a:spcPts val="0"/>
              </a:spcAft>
              <a:buNone/>
            </a:pPr>
            <a:r>
              <a:rPr lang="ja-JP" sz="1500" b="1" dirty="0">
                <a:solidFill>
                  <a:srgbClr val="1C4587"/>
                </a:solidFill>
                <a:latin typeface="Salesforce Sans"/>
                <a:ea typeface="Salesforce Sans"/>
                <a:cs typeface="Salesforce Sans"/>
                <a:sym typeface="Salesforce Sans"/>
              </a:rPr>
              <a:t>ロールベースのアクセスコントロール</a:t>
            </a:r>
          </a:p>
          <a:p>
            <a:pPr marL="0" marR="0" lvl="0" indent="0" algn="l" rtl="0">
              <a:lnSpc>
                <a:spcPct val="100000"/>
              </a:lnSpc>
              <a:spcBef>
                <a:spcPts val="800"/>
              </a:spcBef>
              <a:spcAft>
                <a:spcPts val="0"/>
              </a:spcAft>
              <a:buNone/>
            </a:pPr>
            <a:r>
              <a:rPr lang="ja-JP" sz="1500" dirty="0">
                <a:solidFill>
                  <a:srgbClr val="1C4587"/>
                </a:solidFill>
                <a:latin typeface="Salesforce Sans"/>
                <a:ea typeface="Salesforce Sans"/>
                <a:cs typeface="Salesforce Sans"/>
                <a:sym typeface="Salesforce Sans"/>
              </a:rPr>
              <a:t>重要なデータへのアクセスを制限</a:t>
            </a:r>
          </a:p>
          <a:p>
            <a:pPr marL="0" marR="0" lvl="0" indent="0" algn="l" rtl="0">
              <a:lnSpc>
                <a:spcPct val="100000"/>
              </a:lnSpc>
              <a:spcBef>
                <a:spcPts val="800"/>
              </a:spcBef>
              <a:spcAft>
                <a:spcPts val="0"/>
              </a:spcAft>
              <a:buNone/>
            </a:pPr>
            <a:r>
              <a:rPr lang="ja-JP" sz="1500" dirty="0">
                <a:solidFill>
                  <a:srgbClr val="1C4587"/>
                </a:solidFill>
                <a:latin typeface="Salesforce Sans"/>
                <a:ea typeface="Salesforce Sans"/>
                <a:cs typeface="Salesforce Sans"/>
                <a:sym typeface="Salesforce Sans"/>
              </a:rPr>
              <a:t>ロールは定期的に監査する必要がある</a:t>
            </a:r>
          </a:p>
        </p:txBody>
      </p:sp>
      <p:sp>
        <p:nvSpPr>
          <p:cNvPr id="1178" name="Google Shape;1178;p168"/>
          <p:cNvSpPr txBox="1">
            <a:spLocks noGrp="1"/>
          </p:cNvSpPr>
          <p:nvPr>
            <p:ph type="body" idx="1"/>
          </p:nvPr>
        </p:nvSpPr>
        <p:spPr>
          <a:xfrm>
            <a:off x="2435392" y="3105147"/>
            <a:ext cx="2138400" cy="11928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800"/>
              </a:spcBef>
              <a:spcAft>
                <a:spcPts val="0"/>
              </a:spcAft>
              <a:buNone/>
            </a:pPr>
            <a:r>
              <a:rPr lang="ja-JP" sz="1500" b="1">
                <a:solidFill>
                  <a:srgbClr val="1C4587"/>
                </a:solidFill>
                <a:latin typeface="Salesforce Sans"/>
                <a:ea typeface="Salesforce Sans"/>
                <a:cs typeface="Salesforce Sans"/>
                <a:sym typeface="Salesforce Sans"/>
              </a:rPr>
              <a:t>状況の認知</a:t>
            </a:r>
          </a:p>
          <a:p>
            <a:pPr marL="0" marR="0" lvl="0" indent="0" algn="l" rtl="0">
              <a:lnSpc>
                <a:spcPct val="100000"/>
              </a:lnSpc>
              <a:spcBef>
                <a:spcPts val="800"/>
              </a:spcBef>
              <a:spcAft>
                <a:spcPts val="0"/>
              </a:spcAft>
              <a:buNone/>
            </a:pPr>
            <a:r>
              <a:rPr lang="ja-JP" sz="1500">
                <a:solidFill>
                  <a:srgbClr val="1C4587"/>
                </a:solidFill>
                <a:latin typeface="Salesforce Sans"/>
                <a:ea typeface="Salesforce Sans"/>
                <a:cs typeface="Salesforce Sans"/>
                <a:sym typeface="Salesforce Sans"/>
              </a:rPr>
              <a:t>セキュリティログ </a:t>
            </a:r>
          </a:p>
          <a:p>
            <a:pPr marL="0" marR="0" lvl="0" indent="0" algn="l" rtl="0">
              <a:lnSpc>
                <a:spcPct val="100000"/>
              </a:lnSpc>
              <a:spcBef>
                <a:spcPts val="800"/>
              </a:spcBef>
              <a:spcAft>
                <a:spcPts val="0"/>
              </a:spcAft>
              <a:buNone/>
            </a:pPr>
            <a:r>
              <a:rPr lang="ja-JP" sz="1500">
                <a:solidFill>
                  <a:srgbClr val="1C4587"/>
                </a:solidFill>
                <a:latin typeface="Salesforce Sans"/>
                <a:ea typeface="Salesforce Sans"/>
                <a:cs typeface="Salesforce Sans"/>
                <a:sym typeface="Salesforce Sans"/>
              </a:rPr>
              <a:t>誰が、何を、なぜ、いつ、どのように…</a:t>
            </a:r>
          </a:p>
        </p:txBody>
      </p:sp>
      <p:sp>
        <p:nvSpPr>
          <p:cNvPr id="1179" name="Google Shape;1179;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ja-JP" sz="1100">
                <a:solidFill>
                  <a:srgbClr val="FFFFFF"/>
                </a:solidFill>
                <a:latin typeface="Salesforce Sans"/>
                <a:ea typeface="Salesforce Sans"/>
                <a:cs typeface="Salesforce Sans"/>
                <a:sym typeface="Salesforce Sans"/>
              </a:rPr>
              <a:t>多要素認証</a:t>
            </a:r>
          </a:p>
        </p:txBody>
      </p:sp>
      <p:pic>
        <p:nvPicPr>
          <p:cNvPr id="1180" name="Google Shape;1180;p168"/>
          <p:cNvPicPr preferRelativeResize="0"/>
          <p:nvPr/>
        </p:nvPicPr>
        <p:blipFill rotWithShape="1">
          <a:blip r:embed="rId3">
            <a:alphaModFix/>
          </a:blip>
          <a:srcRect/>
          <a:stretch/>
        </p:blipFill>
        <p:spPr>
          <a:xfrm>
            <a:off x="4940302" y="1271889"/>
            <a:ext cx="4075200" cy="2451600"/>
          </a:xfrm>
          <a:prstGeom prst="roundRect">
            <a:avLst>
              <a:gd name="adj" fmla="val 1881"/>
            </a:avLst>
          </a:prstGeom>
          <a:noFill/>
          <a:ln>
            <a:noFill/>
          </a:ln>
        </p:spPr>
      </p:pic>
      <p:sp>
        <p:nvSpPr>
          <p:cNvPr id="1181" name="Google Shape;1181;p168"/>
          <p:cNvSpPr txBox="1"/>
          <p:nvPr/>
        </p:nvSpPr>
        <p:spPr>
          <a:xfrm>
            <a:off x="5488771" y="3024733"/>
            <a:ext cx="29475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ja-JP" sz="1100" dirty="0">
                <a:solidFill>
                  <a:srgbClr val="FFFFFF"/>
                </a:solidFill>
                <a:latin typeface="Salesforce Sans"/>
                <a:ea typeface="Salesforce Sans"/>
                <a:cs typeface="Salesforce Sans"/>
                <a:sym typeface="Salesforce Sans"/>
              </a:rPr>
              <a:t>セキュリティ状況の認知</a:t>
            </a:r>
          </a:p>
        </p:txBody>
      </p:sp>
      <p:sp>
        <p:nvSpPr>
          <p:cNvPr id="1182" name="Google Shape;1182;p168"/>
          <p:cNvSpPr txBox="1"/>
          <p:nvPr/>
        </p:nvSpPr>
        <p:spPr>
          <a:xfrm>
            <a:off x="5682659" y="2549186"/>
            <a:ext cx="25596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ja-JP" sz="1100">
                <a:solidFill>
                  <a:srgbClr val="FFFFFF"/>
                </a:solidFill>
                <a:latin typeface="Salesforce Sans"/>
                <a:ea typeface="Salesforce Sans"/>
                <a:cs typeface="Salesforce Sans"/>
                <a:sym typeface="Salesforce Sans"/>
              </a:rPr>
              <a:t>多要素認証</a:t>
            </a:r>
          </a:p>
        </p:txBody>
      </p:sp>
      <p:sp>
        <p:nvSpPr>
          <p:cNvPr id="1183" name="Google Shape;1183;p168"/>
          <p:cNvSpPr txBox="1"/>
          <p:nvPr/>
        </p:nvSpPr>
        <p:spPr>
          <a:xfrm>
            <a:off x="5985363" y="1598102"/>
            <a:ext cx="19851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ja-JP" sz="1100">
                <a:solidFill>
                  <a:srgbClr val="FFFFFF"/>
                </a:solidFill>
                <a:latin typeface="Salesforce Sans"/>
                <a:ea typeface="Salesforce Sans"/>
                <a:cs typeface="Salesforce Sans"/>
                <a:sym typeface="Salesforce Sans"/>
              </a:rPr>
              <a:t>最小権限</a:t>
            </a:r>
          </a:p>
        </p:txBody>
      </p:sp>
      <p:sp>
        <p:nvSpPr>
          <p:cNvPr id="1184" name="Google Shape;1184;p168"/>
          <p:cNvSpPr txBox="1"/>
          <p:nvPr/>
        </p:nvSpPr>
        <p:spPr>
          <a:xfrm>
            <a:off x="5840313" y="2073639"/>
            <a:ext cx="2275200" cy="361800"/>
          </a:xfrm>
          <a:prstGeom prst="rect">
            <a:avLst/>
          </a:prstGeom>
          <a:noFill/>
          <a:ln w="76200" cap="flat" cmpd="sng">
            <a:solidFill>
              <a:srgbClr val="FFFFFF"/>
            </a:solidFill>
            <a:prstDash val="solid"/>
            <a:round/>
            <a:headEnd type="none" w="sm" len="sm"/>
            <a:tailEnd type="none" w="sm" len="sm"/>
          </a:ln>
        </p:spPr>
        <p:txBody>
          <a:bodyPr spcFirstLastPara="1" wrap="square" lIns="68575" tIns="68575" rIns="68575" bIns="68575" anchor="t" anchorCtr="0">
            <a:noAutofit/>
          </a:bodyPr>
          <a:lstStyle/>
          <a:p>
            <a:pPr marL="0" lvl="0" indent="0" algn="ctr" rtl="0">
              <a:spcBef>
                <a:spcPts val="0"/>
              </a:spcBef>
              <a:spcAft>
                <a:spcPts val="0"/>
              </a:spcAft>
              <a:buNone/>
            </a:pPr>
            <a:r>
              <a:rPr lang="ja-JP" sz="1100">
                <a:solidFill>
                  <a:srgbClr val="FFFFFF"/>
                </a:solidFill>
                <a:latin typeface="Salesforce Sans"/>
                <a:ea typeface="Salesforce Sans"/>
                <a:cs typeface="Salesforce Sans"/>
                <a:sym typeface="Salesforce Sans"/>
              </a:rPr>
              <a:t>ロールベースのアクセス </a:t>
            </a:r>
          </a:p>
        </p:txBody>
      </p:sp>
      <p:sp>
        <p:nvSpPr>
          <p:cNvPr id="1185" name="Google Shape;1185;p168"/>
          <p:cNvSpPr/>
          <p:nvPr/>
        </p:nvSpPr>
        <p:spPr>
          <a:xfrm>
            <a:off x="1774919" y="14128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168"/>
          <p:cNvSpPr/>
          <p:nvPr/>
        </p:nvSpPr>
        <p:spPr>
          <a:xfrm>
            <a:off x="1746419" y="3241600"/>
            <a:ext cx="560100" cy="1854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90"/>
        <p:cNvGrpSpPr/>
        <p:nvPr/>
      </p:nvGrpSpPr>
      <p:grpSpPr>
        <a:xfrm>
          <a:off x="0" y="0"/>
          <a:ext cx="0" cy="0"/>
          <a:chOff x="0" y="0"/>
          <a:chExt cx="0" cy="0"/>
        </a:xfrm>
      </p:grpSpPr>
      <p:sp>
        <p:nvSpPr>
          <p:cNvPr id="1191" name="Google Shape;1191;p169"/>
          <p:cNvSpPr txBox="1"/>
          <p:nvPr/>
        </p:nvSpPr>
        <p:spPr>
          <a:xfrm>
            <a:off x="428737" y="47628"/>
            <a:ext cx="8286600" cy="7425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2600" b="1">
                <a:solidFill>
                  <a:srgbClr val="073763"/>
                </a:solidFill>
                <a:latin typeface="Salesforce Sans"/>
                <a:ea typeface="Salesforce Sans"/>
                <a:cs typeface="Salesforce Sans"/>
                <a:sym typeface="Salesforce Sans"/>
              </a:rPr>
              <a:t>Business Manager ユーザ監査の目的</a:t>
            </a:r>
          </a:p>
        </p:txBody>
      </p:sp>
      <p:sp>
        <p:nvSpPr>
          <p:cNvPr id="1192" name="Google Shape;1192;p169"/>
          <p:cNvSpPr txBox="1"/>
          <p:nvPr/>
        </p:nvSpPr>
        <p:spPr>
          <a:xfrm>
            <a:off x="372550" y="1352725"/>
            <a:ext cx="7691100" cy="3790800"/>
          </a:xfrm>
          <a:prstGeom prst="rect">
            <a:avLst/>
          </a:prstGeom>
          <a:noFill/>
          <a:ln>
            <a:noFill/>
          </a:ln>
        </p:spPr>
        <p:txBody>
          <a:bodyPr spcFirstLastPara="1" wrap="square" lIns="91425" tIns="91425" rIns="91425" bIns="91425" anchor="t" anchorCtr="0">
            <a:noAutofit/>
          </a:bodyPr>
          <a:lstStyle/>
          <a:p>
            <a:pPr marL="0" lvl="0" indent="0" algn="l" rtl="0">
              <a:lnSpc>
                <a:spcPct val="150000"/>
              </a:lnSpc>
              <a:spcBef>
                <a:spcPts val="0"/>
              </a:spcBef>
              <a:spcAft>
                <a:spcPts val="0"/>
              </a:spcAft>
              <a:buNone/>
            </a:pPr>
            <a:r>
              <a:rPr lang="ja-JP" sz="1600">
                <a:solidFill>
                  <a:srgbClr val="073763"/>
                </a:solidFill>
                <a:latin typeface="Salesforce Sans"/>
                <a:ea typeface="Salesforce Sans"/>
                <a:cs typeface="Salesforce Sans"/>
                <a:sym typeface="Salesforce Sans"/>
              </a:rPr>
              <a:t>監査をガイドするための質問:</a:t>
            </a:r>
          </a:p>
          <a:p>
            <a:pPr marL="457200" lvl="0" indent="-330200" algn="l" rtl="0">
              <a:lnSpc>
                <a:spcPct val="150000"/>
              </a:lnSpc>
              <a:spcBef>
                <a:spcPts val="0"/>
              </a:spcBef>
              <a:spcAft>
                <a:spcPts val="0"/>
              </a:spcAft>
              <a:buClr>
                <a:srgbClr val="073763"/>
              </a:buClr>
              <a:buSzPts val="1600"/>
              <a:buFont typeface="Salesforce Sans"/>
              <a:buChar char="●"/>
            </a:pPr>
            <a:r>
              <a:rPr lang="ja-JP" sz="1600">
                <a:solidFill>
                  <a:srgbClr val="073763"/>
                </a:solidFill>
                <a:latin typeface="Salesforce Sans"/>
                <a:ea typeface="Salesforce Sans"/>
                <a:cs typeface="Salesforce Sans"/>
                <a:sym typeface="Salesforce Sans"/>
              </a:rPr>
              <a:t>どのような種別のロールが付与されているか?</a:t>
            </a:r>
          </a:p>
          <a:p>
            <a:pPr marL="914400" lvl="1" indent="-330200" algn="l" rtl="0">
              <a:lnSpc>
                <a:spcPct val="150000"/>
              </a:lnSpc>
              <a:spcBef>
                <a:spcPts val="0"/>
              </a:spcBef>
              <a:spcAft>
                <a:spcPts val="0"/>
              </a:spcAft>
              <a:buClr>
                <a:srgbClr val="073763"/>
              </a:buClr>
              <a:buSzPts val="1600"/>
              <a:buFont typeface="Salesforce Sans"/>
              <a:buChar char="○"/>
            </a:pPr>
            <a:r>
              <a:rPr lang="ja-JP" sz="1600">
                <a:solidFill>
                  <a:srgbClr val="073763"/>
                </a:solidFill>
                <a:latin typeface="Salesforce Sans"/>
                <a:ea typeface="Salesforce Sans"/>
                <a:cs typeface="Salesforce Sans"/>
                <a:sym typeface="Salesforce Sans"/>
              </a:rPr>
              <a:t>社内のリソースにはどのような責任があるか?</a:t>
            </a:r>
          </a:p>
          <a:p>
            <a:pPr marL="914400" lvl="1" indent="-330200" algn="l" rtl="0">
              <a:lnSpc>
                <a:spcPct val="150000"/>
              </a:lnSpc>
              <a:spcBef>
                <a:spcPts val="0"/>
              </a:spcBef>
              <a:spcAft>
                <a:spcPts val="0"/>
              </a:spcAft>
              <a:buClr>
                <a:srgbClr val="073763"/>
              </a:buClr>
              <a:buSzPts val="1600"/>
              <a:buFont typeface="Salesforce Sans"/>
              <a:buChar char="○"/>
            </a:pPr>
            <a:r>
              <a:rPr lang="ja-JP" sz="1600">
                <a:solidFill>
                  <a:srgbClr val="073763"/>
                </a:solidFill>
                <a:latin typeface="Salesforce Sans"/>
                <a:ea typeface="Salesforce Sans"/>
                <a:cs typeface="Salesforce Sans"/>
                <a:sym typeface="Salesforce Sans"/>
              </a:rPr>
              <a:t>パートナーによるアクセスは必要か?</a:t>
            </a:r>
          </a:p>
          <a:p>
            <a:pPr marL="457200" lvl="0" indent="-330200" algn="l" rtl="0">
              <a:lnSpc>
                <a:spcPct val="150000"/>
              </a:lnSpc>
              <a:spcBef>
                <a:spcPts val="0"/>
              </a:spcBef>
              <a:spcAft>
                <a:spcPts val="0"/>
              </a:spcAft>
              <a:buClr>
                <a:srgbClr val="073763"/>
              </a:buClr>
              <a:buSzPts val="1600"/>
              <a:buFont typeface="Salesforce Sans"/>
              <a:buChar char="●"/>
            </a:pPr>
            <a:r>
              <a:rPr lang="ja-JP" sz="1600">
                <a:solidFill>
                  <a:srgbClr val="073763"/>
                </a:solidFill>
                <a:latin typeface="Salesforce Sans"/>
                <a:ea typeface="Salesforce Sans"/>
                <a:cs typeface="Salesforce Sans"/>
                <a:sym typeface="Salesforce Sans"/>
              </a:rPr>
              <a:t>パートナーがアクセスする必要な環境 (インスタンス) はどれか?</a:t>
            </a:r>
          </a:p>
          <a:p>
            <a:pPr marL="914400" lvl="1" indent="-330200" algn="l" rtl="0">
              <a:lnSpc>
                <a:spcPct val="150000"/>
              </a:lnSpc>
              <a:spcBef>
                <a:spcPts val="0"/>
              </a:spcBef>
              <a:spcAft>
                <a:spcPts val="0"/>
              </a:spcAft>
              <a:buClr>
                <a:srgbClr val="073763"/>
              </a:buClr>
              <a:buSzPts val="1600"/>
              <a:buFont typeface="Salesforce Sans"/>
              <a:buChar char="○"/>
            </a:pPr>
            <a:r>
              <a:rPr lang="ja-JP" sz="1600">
                <a:solidFill>
                  <a:srgbClr val="073763"/>
                </a:solidFill>
                <a:latin typeface="Salesforce Sans"/>
                <a:ea typeface="Salesforce Sans"/>
                <a:cs typeface="Salesforce Sans"/>
                <a:sym typeface="Salesforce Sans"/>
              </a:rPr>
              <a:t>デジタルエクスペリエンスの更新頻度は?</a:t>
            </a:r>
          </a:p>
          <a:p>
            <a:pPr marL="457200" lvl="0" indent="-330200" algn="l" rtl="0">
              <a:lnSpc>
                <a:spcPct val="150000"/>
              </a:lnSpc>
              <a:spcBef>
                <a:spcPts val="0"/>
              </a:spcBef>
              <a:spcAft>
                <a:spcPts val="0"/>
              </a:spcAft>
              <a:buClr>
                <a:srgbClr val="073763"/>
              </a:buClr>
              <a:buSzPts val="1600"/>
              <a:buFont typeface="Salesforce Sans"/>
              <a:buChar char="●"/>
            </a:pPr>
            <a:r>
              <a:rPr lang="ja-JP" sz="1600">
                <a:solidFill>
                  <a:srgbClr val="073763"/>
                </a:solidFill>
                <a:latin typeface="Salesforce Sans"/>
                <a:ea typeface="Salesforce Sans"/>
                <a:cs typeface="Salesforce Sans"/>
                <a:sym typeface="Salesforce Sans"/>
              </a:rPr>
              <a:t>ユーザ管理の責任者は誰か?</a:t>
            </a:r>
          </a:p>
          <a:p>
            <a:pPr marL="914400" lvl="1" indent="-330200" algn="l" rtl="0">
              <a:lnSpc>
                <a:spcPct val="150000"/>
              </a:lnSpc>
              <a:spcBef>
                <a:spcPts val="0"/>
              </a:spcBef>
              <a:spcAft>
                <a:spcPts val="0"/>
              </a:spcAft>
              <a:buClr>
                <a:srgbClr val="073763"/>
              </a:buClr>
              <a:buSzPts val="1600"/>
              <a:buFont typeface="Salesforce Sans"/>
              <a:buChar char="○"/>
            </a:pPr>
            <a:r>
              <a:rPr lang="ja-JP" sz="1600">
                <a:solidFill>
                  <a:srgbClr val="073763"/>
                </a:solidFill>
                <a:latin typeface="Salesforce Sans"/>
                <a:ea typeface="Salesforce Sans"/>
                <a:cs typeface="Salesforce Sans"/>
                <a:sym typeface="Salesforce Sans"/>
              </a:rPr>
              <a:t>ユーザ管理のバックアップリソースは誰か?</a:t>
            </a:r>
          </a:p>
        </p:txBody>
      </p:sp>
      <p:sp>
        <p:nvSpPr>
          <p:cNvPr id="1193" name="Google Shape;1193;p169"/>
          <p:cNvSpPr txBox="1">
            <a:spLocks noGrp="1"/>
          </p:cNvSpPr>
          <p:nvPr>
            <p:ph type="body" idx="4294967295"/>
          </p:nvPr>
        </p:nvSpPr>
        <p:spPr>
          <a:xfrm>
            <a:off x="428750" y="822871"/>
            <a:ext cx="8286600" cy="361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ja-JP">
                <a:solidFill>
                  <a:srgbClr val="073763"/>
                </a:solidFill>
                <a:latin typeface="Salesforce Sans"/>
                <a:ea typeface="Salesforce Sans"/>
                <a:cs typeface="Salesforce Sans"/>
                <a:sym typeface="Salesforce Sans"/>
              </a:rPr>
              <a:t>目標: ビジネスを完全に保護しつつユーザのセキュリティを確保する</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Google Shape;1198;p170"/>
          <p:cNvSpPr/>
          <p:nvPr/>
        </p:nvSpPr>
        <p:spPr>
          <a:xfrm>
            <a:off x="4808475" y="1558637"/>
            <a:ext cx="39738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170"/>
          <p:cNvSpPr/>
          <p:nvPr/>
        </p:nvSpPr>
        <p:spPr>
          <a:xfrm>
            <a:off x="457200" y="1558637"/>
            <a:ext cx="3977700" cy="2743200"/>
          </a:xfrm>
          <a:prstGeom prst="rect">
            <a:avLst/>
          </a:prstGeom>
          <a:solidFill>
            <a:srgbClr val="D8D8D8"/>
          </a:solidFill>
          <a:ln w="9525" cap="flat" cmpd="sng">
            <a:solidFill>
              <a:srgbClr val="D8D8D8"/>
            </a:solidFill>
            <a:prstDash val="solid"/>
            <a:round/>
            <a:headEnd type="none" w="sm" len="sm"/>
            <a:tailEnd type="none" w="sm" len="sm"/>
          </a:ln>
          <a:effectLst>
            <a:outerShdw blurRad="57150" dist="19050" dir="5400000" algn="bl" rotWithShape="0">
              <a:srgbClr val="000000">
                <a:alpha val="5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170"/>
          <p:cNvSpPr txBox="1"/>
          <p:nvPr/>
        </p:nvSpPr>
        <p:spPr>
          <a:xfrm>
            <a:off x="428840" y="47650"/>
            <a:ext cx="8286300" cy="742800"/>
          </a:xfrm>
          <a:prstGeom prst="rect">
            <a:avLst/>
          </a:prstGeom>
          <a:noFill/>
          <a:ln>
            <a:noFill/>
          </a:ln>
        </p:spPr>
        <p:txBody>
          <a:bodyPr spcFirstLastPara="1" wrap="square" lIns="0" tIns="0" rIns="0" bIns="0" anchor="b" anchorCtr="0">
            <a:noAutofit/>
          </a:bodyPr>
          <a:lstStyle/>
          <a:p>
            <a:pPr marL="0" lvl="0" indent="0" algn="l" rtl="0">
              <a:lnSpc>
                <a:spcPct val="95000"/>
              </a:lnSpc>
              <a:spcBef>
                <a:spcPts val="0"/>
              </a:spcBef>
              <a:spcAft>
                <a:spcPts val="0"/>
              </a:spcAft>
              <a:buNone/>
            </a:pPr>
            <a:r>
              <a:rPr lang="ja-JP" sz="2600" b="1">
                <a:solidFill>
                  <a:srgbClr val="073763"/>
                </a:solidFill>
                <a:latin typeface="Salesforce Sans"/>
                <a:ea typeface="Salesforce Sans"/>
                <a:cs typeface="Salesforce Sans"/>
                <a:sym typeface="Salesforce Sans"/>
              </a:rPr>
              <a:t>ユーザインベントリの実施</a:t>
            </a:r>
          </a:p>
        </p:txBody>
      </p:sp>
      <p:sp>
        <p:nvSpPr>
          <p:cNvPr id="1201" name="Google Shape;1201;p170"/>
          <p:cNvSpPr txBox="1"/>
          <p:nvPr/>
        </p:nvSpPr>
        <p:spPr>
          <a:xfrm>
            <a:off x="428850" y="863000"/>
            <a:ext cx="8059016" cy="321300"/>
          </a:xfrm>
          <a:prstGeom prst="rect">
            <a:avLst/>
          </a:prstGeom>
          <a:noFill/>
          <a:ln>
            <a:noFill/>
          </a:ln>
        </p:spPr>
        <p:txBody>
          <a:bodyPr spcFirstLastPara="1" wrap="square" lIns="0" tIns="0" rIns="91425" bIns="91425" anchor="t" anchorCtr="0">
            <a:noAutofit/>
          </a:bodyPr>
          <a:lstStyle/>
          <a:p>
            <a:pPr marL="0" lvl="0" indent="0" algn="l" rtl="0">
              <a:spcBef>
                <a:spcPts val="0"/>
              </a:spcBef>
              <a:spcAft>
                <a:spcPts val="0"/>
              </a:spcAft>
              <a:buNone/>
            </a:pPr>
            <a:r>
              <a:rPr lang="ja-JP" sz="1600" dirty="0">
                <a:solidFill>
                  <a:srgbClr val="205CA0"/>
                </a:solidFill>
                <a:latin typeface="Salesforce Sans"/>
                <a:ea typeface="Salesforce Sans"/>
                <a:cs typeface="Salesforce Sans"/>
                <a:sym typeface="Salesforce Sans"/>
              </a:rPr>
              <a:t>この演習は MFA プロジェクトの優先順位を決定し、導入に必要な労力の程度を判断するのに役立ちます。</a:t>
            </a:r>
          </a:p>
        </p:txBody>
      </p:sp>
      <p:grpSp>
        <p:nvGrpSpPr>
          <p:cNvPr id="1202" name="Google Shape;1202;p170"/>
          <p:cNvGrpSpPr/>
          <p:nvPr/>
        </p:nvGrpSpPr>
        <p:grpSpPr>
          <a:xfrm>
            <a:off x="906059" y="2820703"/>
            <a:ext cx="641001" cy="666529"/>
            <a:chOff x="4049770" y="2680939"/>
            <a:chExt cx="1314873" cy="1344080"/>
          </a:xfrm>
        </p:grpSpPr>
        <p:grpSp>
          <p:nvGrpSpPr>
            <p:cNvPr id="1203" name="Google Shape;1203;p170"/>
            <p:cNvGrpSpPr/>
            <p:nvPr/>
          </p:nvGrpSpPr>
          <p:grpSpPr>
            <a:xfrm>
              <a:off x="4049770" y="2680939"/>
              <a:ext cx="1314873" cy="1344080"/>
              <a:chOff x="2644469" y="1858936"/>
              <a:chExt cx="2172626" cy="2220152"/>
            </a:xfrm>
          </p:grpSpPr>
          <p:sp>
            <p:nvSpPr>
              <p:cNvPr id="1204" name="Google Shape;1204;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05" name="Google Shape;1205;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06" name="Google Shape;1206;p170"/>
            <p:cNvPicPr preferRelativeResize="0"/>
            <p:nvPr/>
          </p:nvPicPr>
          <p:blipFill rotWithShape="1">
            <a:blip r:embed="rId4">
              <a:alphaModFix/>
            </a:blip>
            <a:srcRect l="6755" t="-2647" r="6746" b="54240"/>
            <a:stretch/>
          </p:blipFill>
          <p:spPr>
            <a:xfrm>
              <a:off x="4101074" y="2744563"/>
              <a:ext cx="1216800" cy="1203900"/>
            </a:xfrm>
            <a:prstGeom prst="ellipse">
              <a:avLst/>
            </a:prstGeom>
            <a:noFill/>
            <a:ln>
              <a:noFill/>
            </a:ln>
          </p:spPr>
        </p:pic>
      </p:grpSp>
      <p:sp>
        <p:nvSpPr>
          <p:cNvPr id="1207" name="Google Shape;1207;p170"/>
          <p:cNvSpPr txBox="1"/>
          <p:nvPr/>
        </p:nvSpPr>
        <p:spPr>
          <a:xfrm>
            <a:off x="716755" y="3557109"/>
            <a:ext cx="987977" cy="3048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ja-JP" sz="900" b="1" dirty="0">
                <a:solidFill>
                  <a:schemeClr val="accent2"/>
                </a:solidFill>
                <a:latin typeface="Salesforce Sans"/>
                <a:ea typeface="Salesforce Sans"/>
                <a:cs typeface="Salesforce Sans"/>
                <a:sym typeface="Salesforce Sans"/>
              </a:rPr>
              <a:t>ビジネスユーザ</a:t>
            </a:r>
          </a:p>
        </p:txBody>
      </p:sp>
      <p:sp>
        <p:nvSpPr>
          <p:cNvPr id="1208" name="Google Shape;1208;p170"/>
          <p:cNvSpPr txBox="1"/>
          <p:nvPr/>
        </p:nvSpPr>
        <p:spPr>
          <a:xfrm>
            <a:off x="1607613" y="3543149"/>
            <a:ext cx="83520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ja-JP" sz="900" b="1" dirty="0">
                <a:solidFill>
                  <a:schemeClr val="accent2"/>
                </a:solidFill>
                <a:latin typeface="Salesforce Sans"/>
                <a:ea typeface="Salesforce Sans"/>
                <a:cs typeface="Salesforce Sans"/>
                <a:sym typeface="Salesforce Sans"/>
              </a:rPr>
              <a:t>開発者</a:t>
            </a:r>
          </a:p>
        </p:txBody>
      </p:sp>
      <p:sp>
        <p:nvSpPr>
          <p:cNvPr id="1209" name="Google Shape;1209;p170"/>
          <p:cNvSpPr txBox="1"/>
          <p:nvPr/>
        </p:nvSpPr>
        <p:spPr>
          <a:xfrm>
            <a:off x="2311273" y="3543149"/>
            <a:ext cx="987977"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ja-JP" sz="900" b="1" dirty="0">
                <a:solidFill>
                  <a:schemeClr val="accent2"/>
                </a:solidFill>
                <a:latin typeface="Salesforce Sans"/>
                <a:ea typeface="Salesforce Sans"/>
                <a:cs typeface="Salesforce Sans"/>
                <a:sym typeface="Salesforce Sans"/>
              </a:rPr>
              <a:t>システム管理者</a:t>
            </a:r>
          </a:p>
        </p:txBody>
      </p:sp>
      <p:grpSp>
        <p:nvGrpSpPr>
          <p:cNvPr id="1210" name="Google Shape;1210;p170"/>
          <p:cNvGrpSpPr/>
          <p:nvPr/>
        </p:nvGrpSpPr>
        <p:grpSpPr>
          <a:xfrm>
            <a:off x="1704732" y="2820703"/>
            <a:ext cx="641001" cy="666529"/>
            <a:chOff x="5726170" y="2680939"/>
            <a:chExt cx="1314873" cy="1344080"/>
          </a:xfrm>
        </p:grpSpPr>
        <p:grpSp>
          <p:nvGrpSpPr>
            <p:cNvPr id="1211" name="Google Shape;1211;p170"/>
            <p:cNvGrpSpPr/>
            <p:nvPr/>
          </p:nvGrpSpPr>
          <p:grpSpPr>
            <a:xfrm>
              <a:off x="5726170" y="2680939"/>
              <a:ext cx="1314873" cy="1344080"/>
              <a:chOff x="2644469" y="1858936"/>
              <a:chExt cx="2172626" cy="2220152"/>
            </a:xfrm>
          </p:grpSpPr>
          <p:sp>
            <p:nvSpPr>
              <p:cNvPr id="1212" name="Google Shape;1212;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3" name="Google Shape;1213;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4" name="Google Shape;1214;p170"/>
            <p:cNvPicPr preferRelativeResize="0"/>
            <p:nvPr/>
          </p:nvPicPr>
          <p:blipFill rotWithShape="1">
            <a:blip r:embed="rId5">
              <a:alphaModFix/>
            </a:blip>
            <a:srcRect l="-11378" t="-1284" r="19093" b="68527"/>
            <a:stretch/>
          </p:blipFill>
          <p:spPr>
            <a:xfrm>
              <a:off x="5779325" y="2726400"/>
              <a:ext cx="1213500" cy="1231200"/>
            </a:xfrm>
            <a:prstGeom prst="ellipse">
              <a:avLst/>
            </a:prstGeom>
            <a:noFill/>
            <a:ln>
              <a:noFill/>
            </a:ln>
          </p:spPr>
        </p:pic>
      </p:grpSp>
      <p:grpSp>
        <p:nvGrpSpPr>
          <p:cNvPr id="1215" name="Google Shape;1215;p170"/>
          <p:cNvGrpSpPr/>
          <p:nvPr/>
        </p:nvGrpSpPr>
        <p:grpSpPr>
          <a:xfrm>
            <a:off x="2503401" y="2820703"/>
            <a:ext cx="641001" cy="666529"/>
            <a:chOff x="7326370" y="2680939"/>
            <a:chExt cx="1314873" cy="1344080"/>
          </a:xfrm>
        </p:grpSpPr>
        <p:grpSp>
          <p:nvGrpSpPr>
            <p:cNvPr id="1216" name="Google Shape;1216;p170"/>
            <p:cNvGrpSpPr/>
            <p:nvPr/>
          </p:nvGrpSpPr>
          <p:grpSpPr>
            <a:xfrm>
              <a:off x="7326370" y="2680939"/>
              <a:ext cx="1314873" cy="1344080"/>
              <a:chOff x="2644469" y="1858936"/>
              <a:chExt cx="2172626" cy="2220152"/>
            </a:xfrm>
          </p:grpSpPr>
          <p:sp>
            <p:nvSpPr>
              <p:cNvPr id="1217" name="Google Shape;1217;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18" name="Google Shape;1218;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19" name="Google Shape;1219;p170"/>
            <p:cNvPicPr preferRelativeResize="0"/>
            <p:nvPr/>
          </p:nvPicPr>
          <p:blipFill rotWithShape="1">
            <a:blip r:embed="rId6">
              <a:alphaModFix/>
            </a:blip>
            <a:srcRect l="-462" t="-7857" b="26688"/>
            <a:stretch/>
          </p:blipFill>
          <p:spPr>
            <a:xfrm>
              <a:off x="7374350" y="2681750"/>
              <a:ext cx="1218300" cy="1278300"/>
            </a:xfrm>
            <a:prstGeom prst="ellipse">
              <a:avLst/>
            </a:prstGeom>
            <a:noFill/>
            <a:ln>
              <a:noFill/>
            </a:ln>
          </p:spPr>
        </p:pic>
      </p:grpSp>
      <p:sp>
        <p:nvSpPr>
          <p:cNvPr id="1220" name="Google Shape;1220;p170"/>
          <p:cNvSpPr txBox="1"/>
          <p:nvPr/>
        </p:nvSpPr>
        <p:spPr>
          <a:xfrm>
            <a:off x="3275471" y="3561798"/>
            <a:ext cx="786550" cy="178500"/>
          </a:xfrm>
          <a:prstGeom prst="rect">
            <a:avLst/>
          </a:prstGeom>
          <a:noFill/>
          <a:ln>
            <a:noFill/>
          </a:ln>
        </p:spPr>
        <p:txBody>
          <a:bodyPr spcFirstLastPara="1" wrap="square" lIns="91425" tIns="0" rIns="91425" bIns="91425" anchor="t" anchorCtr="0">
            <a:noAutofit/>
          </a:bodyPr>
          <a:lstStyle/>
          <a:p>
            <a:pPr marL="0" lvl="0" indent="0" algn="ctr" rtl="0">
              <a:spcBef>
                <a:spcPts val="0"/>
              </a:spcBef>
              <a:spcAft>
                <a:spcPts val="0"/>
              </a:spcAft>
              <a:buNone/>
            </a:pPr>
            <a:r>
              <a:rPr lang="ja-JP" sz="900" b="1" dirty="0">
                <a:solidFill>
                  <a:schemeClr val="accent2"/>
                </a:solidFill>
                <a:latin typeface="Salesforce Sans"/>
                <a:ea typeface="Salesforce Sans"/>
                <a:cs typeface="Salesforce Sans"/>
                <a:sym typeface="Salesforce Sans"/>
              </a:rPr>
              <a:t>パートナー</a:t>
            </a:r>
          </a:p>
        </p:txBody>
      </p:sp>
      <p:sp>
        <p:nvSpPr>
          <p:cNvPr id="1221" name="Google Shape;1221;p170"/>
          <p:cNvSpPr/>
          <p:nvPr/>
        </p:nvSpPr>
        <p:spPr>
          <a:xfrm>
            <a:off x="7126496" y="1918282"/>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br>
              <a:rPr lang="en-IE" altLang="ja-JP" sz="1200" b="1" baseline="-25000" dirty="0">
                <a:solidFill>
                  <a:srgbClr val="FFFFFF"/>
                </a:solidFill>
                <a:latin typeface="Salesforce Sans"/>
                <a:ea typeface="Salesforce Sans"/>
                <a:cs typeface="Salesforce Sans"/>
                <a:sym typeface="Salesforce Sans"/>
              </a:rPr>
            </a:br>
            <a:r>
              <a:rPr lang="ja-JP" sz="1800" b="1" baseline="-25000" dirty="0">
                <a:solidFill>
                  <a:srgbClr val="FFFFFF"/>
                </a:solidFill>
                <a:latin typeface="Salesforce Sans"/>
                <a:ea typeface="Salesforce Sans"/>
                <a:cs typeface="Salesforce Sans"/>
                <a:sym typeface="Salesforce Sans"/>
              </a:rPr>
              <a:t>優先度</a:t>
            </a:r>
          </a:p>
        </p:txBody>
      </p:sp>
      <p:sp>
        <p:nvSpPr>
          <p:cNvPr id="1222" name="Google Shape;1222;p170"/>
          <p:cNvSpPr txBox="1"/>
          <p:nvPr/>
        </p:nvSpPr>
        <p:spPr>
          <a:xfrm>
            <a:off x="4905825" y="1957662"/>
            <a:ext cx="3177192" cy="742500"/>
          </a:xfrm>
          <a:prstGeom prst="rect">
            <a:avLst/>
          </a:prstGeom>
          <a:noFill/>
          <a:ln>
            <a:noFill/>
          </a:ln>
        </p:spPr>
        <p:txBody>
          <a:bodyPr spcFirstLastPara="1" wrap="square" lIns="0" tIns="0" rIns="0" bIns="0" anchor="t" anchorCtr="0">
            <a:noAutofit/>
          </a:bodyPr>
          <a:lstStyle/>
          <a:p>
            <a:pPr marL="457200" lvl="0" indent="-311150" algn="l" rtl="0">
              <a:lnSpc>
                <a:spcPct val="100000"/>
              </a:lnSpc>
              <a:spcBef>
                <a:spcPts val="0"/>
              </a:spcBef>
              <a:spcAft>
                <a:spcPts val="0"/>
              </a:spcAft>
              <a:buClr>
                <a:schemeClr val="dk1"/>
              </a:buClr>
              <a:buSzPts val="1300"/>
              <a:buFont typeface="Salesforce Sans"/>
              <a:buChar char="●"/>
            </a:pPr>
            <a:r>
              <a:rPr lang="ja-JP" sz="1300" b="1" dirty="0">
                <a:solidFill>
                  <a:schemeClr val="dk1"/>
                </a:solidFill>
                <a:latin typeface="Salesforce Sans"/>
                <a:ea typeface="Salesforce Sans"/>
                <a:cs typeface="Salesforce Sans"/>
                <a:sym typeface="Salesforce Sans"/>
              </a:rPr>
              <a:t>特権ユーザを特定する</a:t>
            </a:r>
          </a:p>
          <a:p>
            <a:pPr marL="914400" lvl="1" indent="-298450" algn="l" rtl="0">
              <a:lnSpc>
                <a:spcPct val="100000"/>
              </a:lnSpc>
              <a:spcBef>
                <a:spcPts val="600"/>
              </a:spcBef>
              <a:spcAft>
                <a:spcPts val="0"/>
              </a:spcAft>
              <a:buClr>
                <a:schemeClr val="accent2"/>
              </a:buClr>
              <a:buSzPts val="1100"/>
              <a:buFont typeface="Salesforce Sans"/>
              <a:buChar char="○"/>
            </a:pPr>
            <a:r>
              <a:rPr lang="ja-JP" sz="1100" dirty="0">
                <a:solidFill>
                  <a:schemeClr val="accent2"/>
                </a:solidFill>
                <a:latin typeface="Salesforce Sans"/>
                <a:ea typeface="Salesforce Sans"/>
                <a:cs typeface="Salesforce Sans"/>
                <a:sym typeface="Salesforce Sans"/>
              </a:rPr>
              <a:t>システム管理者権限</a:t>
            </a:r>
          </a:p>
          <a:p>
            <a:pPr marL="914400" lvl="1" indent="-298450" algn="l" rtl="0">
              <a:lnSpc>
                <a:spcPct val="100000"/>
              </a:lnSpc>
              <a:spcBef>
                <a:spcPts val="500"/>
              </a:spcBef>
              <a:spcAft>
                <a:spcPts val="500"/>
              </a:spcAft>
              <a:buClr>
                <a:schemeClr val="accent2"/>
              </a:buClr>
              <a:buSzPts val="1100"/>
              <a:buFont typeface="Salesforce Sans"/>
              <a:buChar char="○"/>
            </a:pPr>
            <a:r>
              <a:rPr lang="ja-JP" sz="1100" dirty="0">
                <a:solidFill>
                  <a:schemeClr val="accent2"/>
                </a:solidFill>
                <a:latin typeface="Salesforce Sans"/>
                <a:ea typeface="Salesforce Sans"/>
                <a:cs typeface="Salesforce Sans"/>
                <a:sym typeface="Salesforce Sans"/>
              </a:rPr>
              <a:t>データや機能への高度なアクセスを許可する権限</a:t>
            </a:r>
          </a:p>
        </p:txBody>
      </p:sp>
      <p:sp>
        <p:nvSpPr>
          <p:cNvPr id="1223" name="Google Shape;1223;p170"/>
          <p:cNvSpPr txBox="1"/>
          <p:nvPr/>
        </p:nvSpPr>
        <p:spPr>
          <a:xfrm>
            <a:off x="743075" y="1821537"/>
            <a:ext cx="33918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sz="1300" b="1">
                <a:solidFill>
                  <a:schemeClr val="dk1"/>
                </a:solidFill>
                <a:latin typeface="Salesforce Sans"/>
                <a:ea typeface="Salesforce Sans"/>
                <a:cs typeface="Salesforce Sans"/>
                <a:sym typeface="Salesforce Sans"/>
              </a:rPr>
              <a:t>各ユーザに割り当てられた権限を一覧にする</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4" name="Google Shape;1224;p170"/>
          <p:cNvSpPr txBox="1"/>
          <p:nvPr/>
        </p:nvSpPr>
        <p:spPr>
          <a:xfrm>
            <a:off x="743065" y="2429612"/>
            <a:ext cx="3446100" cy="477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sz="1300" b="1">
                <a:solidFill>
                  <a:schemeClr val="dk1"/>
                </a:solidFill>
                <a:latin typeface="Salesforce Sans"/>
                <a:ea typeface="Salesforce Sans"/>
                <a:cs typeface="Salesforce Sans"/>
                <a:sym typeface="Salesforce Sans"/>
              </a:rPr>
              <a:t>組織内のユーザとロールの種別をメモする</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sp>
        <p:nvSpPr>
          <p:cNvPr id="1225" name="Google Shape;1225;p170"/>
          <p:cNvSpPr txBox="1"/>
          <p:nvPr/>
        </p:nvSpPr>
        <p:spPr>
          <a:xfrm>
            <a:off x="4906625" y="3700062"/>
            <a:ext cx="3684000" cy="477000"/>
          </a:xfrm>
          <a:prstGeom prst="rect">
            <a:avLst/>
          </a:prstGeom>
          <a:noFill/>
          <a:ln>
            <a:noFill/>
          </a:ln>
        </p:spPr>
        <p:txBody>
          <a:bodyPr spcFirstLastPara="1" wrap="square" lIns="0" tIns="0" rIns="0" bIns="0" anchor="t" anchorCtr="0">
            <a:noAutofit/>
          </a:bodyPr>
          <a:lstStyle/>
          <a:p>
            <a:pPr marL="457200" lvl="0" indent="-304800" algn="l" rtl="0">
              <a:spcBef>
                <a:spcPts val="0"/>
              </a:spcBef>
              <a:spcAft>
                <a:spcPts val="500"/>
              </a:spcAft>
              <a:buClr>
                <a:schemeClr val="dk1"/>
              </a:buClr>
              <a:buSzPts val="1200"/>
              <a:buFont typeface="Salesforce Sans"/>
              <a:buChar char="●"/>
            </a:pPr>
            <a:r>
              <a:rPr lang="ja-JP" sz="1300" dirty="0">
                <a:solidFill>
                  <a:schemeClr val="dk1"/>
                </a:solidFill>
                <a:latin typeface="Salesforce Sans"/>
                <a:ea typeface="Salesforce Sans"/>
                <a:cs typeface="Salesforce Sans"/>
                <a:sym typeface="Salesforce Sans"/>
              </a:rPr>
              <a:t>段階的な導入を計画している場合は、</a:t>
            </a:r>
            <a:br>
              <a:rPr lang="en-IE" altLang="ja-JP" sz="1300" dirty="0">
                <a:solidFill>
                  <a:schemeClr val="dk1"/>
                </a:solidFill>
                <a:latin typeface="Salesforce Sans"/>
                <a:ea typeface="Salesforce Sans"/>
                <a:cs typeface="Salesforce Sans"/>
                <a:sym typeface="Salesforce Sans"/>
              </a:rPr>
            </a:br>
            <a:r>
              <a:rPr lang="ja-JP" sz="1300" b="1" dirty="0">
                <a:solidFill>
                  <a:schemeClr val="dk1"/>
                </a:solidFill>
                <a:latin typeface="Salesforce Sans"/>
                <a:ea typeface="Salesforce Sans"/>
                <a:cs typeface="Salesforce Sans"/>
                <a:sym typeface="Salesforce Sans"/>
              </a:rPr>
              <a:t>ユーザの論理的なグループ分けを決める</a:t>
            </a:r>
          </a:p>
        </p:txBody>
      </p:sp>
      <p:sp>
        <p:nvSpPr>
          <p:cNvPr id="1226" name="Google Shape;1226;p170"/>
          <p:cNvSpPr txBox="1"/>
          <p:nvPr/>
        </p:nvSpPr>
        <p:spPr>
          <a:xfrm>
            <a:off x="4905825" y="2957418"/>
            <a:ext cx="3061005" cy="477000"/>
          </a:xfrm>
          <a:prstGeom prst="rect">
            <a:avLst/>
          </a:prstGeom>
          <a:noFill/>
          <a:ln>
            <a:noFill/>
          </a:ln>
        </p:spPr>
        <p:txBody>
          <a:bodyPr spcFirstLastPara="1" wrap="square" lIns="0" tIns="0" rIns="0" bIns="0" anchor="t" anchorCtr="0">
            <a:noAutofit/>
          </a:bodyPr>
          <a:lstStyle/>
          <a:p>
            <a:pPr marL="457200" lvl="0" indent="-311150" algn="l" rtl="0">
              <a:spcBef>
                <a:spcPts val="0"/>
              </a:spcBef>
              <a:spcAft>
                <a:spcPts val="0"/>
              </a:spcAft>
              <a:buClr>
                <a:schemeClr val="dk1"/>
              </a:buClr>
              <a:buSzPts val="1300"/>
              <a:buFont typeface="Salesforce Sans"/>
              <a:buChar char="●"/>
            </a:pPr>
            <a:r>
              <a:rPr lang="ja-JP" sz="1300" b="1" dirty="0">
                <a:solidFill>
                  <a:schemeClr val="dk1"/>
                </a:solidFill>
                <a:latin typeface="Salesforce Sans"/>
                <a:ea typeface="Salesforce Sans"/>
                <a:cs typeface="Salesforce Sans"/>
                <a:sym typeface="Salesforce Sans"/>
              </a:rPr>
              <a:t>最小権限ルールを適用する</a:t>
            </a:r>
          </a:p>
          <a:p>
            <a:pPr marL="914400" lvl="1" indent="-298450" algn="l" rtl="0">
              <a:spcBef>
                <a:spcPts val="600"/>
              </a:spcBef>
              <a:spcAft>
                <a:spcPts val="500"/>
              </a:spcAft>
              <a:buClr>
                <a:schemeClr val="accent2"/>
              </a:buClr>
              <a:buSzPts val="1100"/>
              <a:buFont typeface="Salesforce Sans"/>
              <a:buChar char="○"/>
            </a:pPr>
            <a:r>
              <a:rPr lang="ja-JP" sz="1100" dirty="0">
                <a:solidFill>
                  <a:schemeClr val="accent2"/>
                </a:solidFill>
                <a:latin typeface="Salesforce Sans"/>
                <a:ea typeface="Salesforce Sans"/>
                <a:cs typeface="Salesforce Sans"/>
                <a:sym typeface="Salesforce Sans"/>
              </a:rPr>
              <a:t>ユーザの業務に必要ない権限は取り消す</a:t>
            </a:r>
          </a:p>
        </p:txBody>
      </p:sp>
      <p:sp>
        <p:nvSpPr>
          <p:cNvPr id="1227" name="Google Shape;1227;p170"/>
          <p:cNvSpPr txBox="1"/>
          <p:nvPr/>
        </p:nvSpPr>
        <p:spPr>
          <a:xfrm>
            <a:off x="4974225" y="1666262"/>
            <a:ext cx="3627000" cy="2763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ja-JP" sz="1300" dirty="0">
                <a:solidFill>
                  <a:schemeClr val="accent2"/>
                </a:solidFill>
                <a:latin typeface="Salesforce Sans"/>
                <a:ea typeface="Salesforce Sans"/>
                <a:cs typeface="Salesforce Sans"/>
                <a:sym typeface="Salesforce Sans"/>
              </a:rPr>
              <a:t>この解析データをもとに、次のことを決定する:</a:t>
            </a:r>
          </a:p>
          <a:p>
            <a:pPr marL="0" lvl="0" indent="0" algn="l" rtl="0">
              <a:lnSpc>
                <a:spcPct val="100000"/>
              </a:lnSpc>
              <a:spcBef>
                <a:spcPts val="500"/>
              </a:spcBef>
              <a:spcAft>
                <a:spcPts val="500"/>
              </a:spcAft>
              <a:buNone/>
            </a:pPr>
            <a:endParaRPr sz="700" dirty="0">
              <a:solidFill>
                <a:srgbClr val="59575C"/>
              </a:solidFill>
              <a:latin typeface="Salesforce Sans"/>
              <a:ea typeface="Salesforce Sans"/>
              <a:cs typeface="Salesforce Sans"/>
              <a:sym typeface="Salesforce Sans"/>
            </a:endParaRPr>
          </a:p>
        </p:txBody>
      </p:sp>
      <p:grpSp>
        <p:nvGrpSpPr>
          <p:cNvPr id="1228" name="Google Shape;1228;p170"/>
          <p:cNvGrpSpPr/>
          <p:nvPr/>
        </p:nvGrpSpPr>
        <p:grpSpPr>
          <a:xfrm>
            <a:off x="3348284" y="2821134"/>
            <a:ext cx="640925" cy="666490"/>
            <a:chOff x="3348284" y="2814286"/>
            <a:chExt cx="640925" cy="666490"/>
          </a:xfrm>
        </p:grpSpPr>
        <p:grpSp>
          <p:nvGrpSpPr>
            <p:cNvPr id="1229" name="Google Shape;1229;p170"/>
            <p:cNvGrpSpPr/>
            <p:nvPr/>
          </p:nvGrpSpPr>
          <p:grpSpPr>
            <a:xfrm>
              <a:off x="3348284" y="2814286"/>
              <a:ext cx="640925" cy="666490"/>
              <a:chOff x="2644469" y="1858936"/>
              <a:chExt cx="2172626" cy="2220152"/>
            </a:xfrm>
          </p:grpSpPr>
          <p:sp>
            <p:nvSpPr>
              <p:cNvPr id="1230" name="Google Shape;1230;p170"/>
              <p:cNvSpPr/>
              <p:nvPr/>
            </p:nvSpPr>
            <p:spPr>
              <a:xfrm>
                <a:off x="2687347" y="1916361"/>
                <a:ext cx="2091600" cy="2091600"/>
              </a:xfrm>
              <a:prstGeom prst="ellipse">
                <a:avLst/>
              </a:prstGeom>
              <a:solidFill>
                <a:srgbClr val="86DCF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Salesforce Sans"/>
                  <a:ea typeface="Salesforce Sans"/>
                  <a:cs typeface="Salesforce Sans"/>
                  <a:sym typeface="Salesforce Sans"/>
                </a:endParaRPr>
              </a:p>
            </p:txBody>
          </p:sp>
          <p:pic>
            <p:nvPicPr>
              <p:cNvPr id="1231" name="Google Shape;1231;p170"/>
              <p:cNvPicPr preferRelativeResize="0"/>
              <p:nvPr/>
            </p:nvPicPr>
            <p:blipFill rotWithShape="1">
              <a:blip r:embed="rId3">
                <a:alphaModFix/>
              </a:blip>
              <a:srcRect/>
              <a:stretch/>
            </p:blipFill>
            <p:spPr>
              <a:xfrm>
                <a:off x="2644469" y="1858936"/>
                <a:ext cx="2172626" cy="2220152"/>
              </a:xfrm>
              <a:prstGeom prst="rect">
                <a:avLst/>
              </a:prstGeom>
              <a:noFill/>
              <a:ln>
                <a:noFill/>
              </a:ln>
            </p:spPr>
          </p:pic>
        </p:grpSp>
        <p:pic>
          <p:nvPicPr>
            <p:cNvPr id="1232" name="Google Shape;1232;p170"/>
            <p:cNvPicPr preferRelativeResize="0"/>
            <p:nvPr/>
          </p:nvPicPr>
          <p:blipFill rotWithShape="1">
            <a:blip r:embed="rId7">
              <a:alphaModFix/>
            </a:blip>
            <a:srcRect l="12445" r="12445"/>
            <a:stretch/>
          </p:blipFill>
          <p:spPr>
            <a:xfrm>
              <a:off x="3371766" y="2814722"/>
              <a:ext cx="594000" cy="633900"/>
            </a:xfrm>
            <a:prstGeom prst="ellipse">
              <a:avLst/>
            </a:prstGeom>
            <a:noFill/>
            <a:ln>
              <a:noFill/>
            </a:ln>
          </p:spPr>
        </p:pic>
      </p:grpSp>
      <p:sp>
        <p:nvSpPr>
          <p:cNvPr id="1233" name="Google Shape;1233;p170"/>
          <p:cNvSpPr/>
          <p:nvPr/>
        </p:nvSpPr>
        <p:spPr>
          <a:xfrm>
            <a:off x="7439268" y="2872285"/>
            <a:ext cx="999378" cy="276238"/>
          </a:xfrm>
          <a:custGeom>
            <a:avLst/>
            <a:gdLst/>
            <a:ahLst/>
            <a:cxnLst/>
            <a:rect l="l" t="t" r="r" b="b"/>
            <a:pathLst>
              <a:path w="21600" h="21598" extrusionOk="0">
                <a:moveTo>
                  <a:pt x="3024" y="0"/>
                </a:moveTo>
                <a:lnTo>
                  <a:pt x="0" y="10799"/>
                </a:lnTo>
                <a:lnTo>
                  <a:pt x="3024" y="21598"/>
                </a:lnTo>
                <a:lnTo>
                  <a:pt x="4307" y="21598"/>
                </a:lnTo>
                <a:lnTo>
                  <a:pt x="16331" y="21598"/>
                </a:lnTo>
                <a:lnTo>
                  <a:pt x="20129" y="21598"/>
                </a:lnTo>
                <a:cubicBezTo>
                  <a:pt x="20342" y="21598"/>
                  <a:pt x="20502" y="21599"/>
                  <a:pt x="20637" y="21571"/>
                </a:cubicBezTo>
                <a:cubicBezTo>
                  <a:pt x="20772" y="21544"/>
                  <a:pt x="20882" y="21487"/>
                  <a:pt x="20995" y="21373"/>
                </a:cubicBezTo>
                <a:cubicBezTo>
                  <a:pt x="21117" y="21233"/>
                  <a:pt x="21229" y="21007"/>
                  <a:pt x="21321" y="20712"/>
                </a:cubicBezTo>
                <a:cubicBezTo>
                  <a:pt x="21413" y="20419"/>
                  <a:pt x="21484" y="20065"/>
                  <a:pt x="21529" y="19675"/>
                </a:cubicBezTo>
                <a:cubicBezTo>
                  <a:pt x="21565" y="19314"/>
                  <a:pt x="21583" y="18965"/>
                  <a:pt x="21591" y="18539"/>
                </a:cubicBezTo>
                <a:cubicBezTo>
                  <a:pt x="21600" y="18112"/>
                  <a:pt x="21600" y="17609"/>
                  <a:pt x="21600" y="16941"/>
                </a:cubicBezTo>
                <a:lnTo>
                  <a:pt x="21600" y="4679"/>
                </a:lnTo>
                <a:cubicBezTo>
                  <a:pt x="21600" y="4001"/>
                  <a:pt x="21600" y="3492"/>
                  <a:pt x="21591" y="3063"/>
                </a:cubicBezTo>
                <a:cubicBezTo>
                  <a:pt x="21583" y="2634"/>
                  <a:pt x="21565" y="2284"/>
                  <a:pt x="21529" y="1923"/>
                </a:cubicBezTo>
                <a:cubicBezTo>
                  <a:pt x="21484" y="1533"/>
                  <a:pt x="21413" y="1179"/>
                  <a:pt x="21321" y="886"/>
                </a:cubicBezTo>
                <a:cubicBezTo>
                  <a:pt x="21229" y="591"/>
                  <a:pt x="21117" y="365"/>
                  <a:pt x="20995" y="225"/>
                </a:cubicBezTo>
                <a:cubicBezTo>
                  <a:pt x="20882" y="111"/>
                  <a:pt x="20772" y="54"/>
                  <a:pt x="20638" y="27"/>
                </a:cubicBezTo>
                <a:cubicBezTo>
                  <a:pt x="20504" y="-1"/>
                  <a:pt x="20346" y="0"/>
                  <a:pt x="20136" y="0"/>
                </a:cubicBezTo>
                <a:lnTo>
                  <a:pt x="16331" y="0"/>
                </a:lnTo>
                <a:lnTo>
                  <a:pt x="4311" y="0"/>
                </a:lnTo>
                <a:lnTo>
                  <a:pt x="4307" y="0"/>
                </a:lnTo>
                <a:lnTo>
                  <a:pt x="3024" y="0"/>
                </a:lnTo>
                <a:close/>
              </a:path>
            </a:pathLst>
          </a:custGeom>
          <a:solidFill>
            <a:schemeClr val="accent6"/>
          </a:solidFill>
          <a:ln>
            <a:noFill/>
          </a:ln>
          <a:effectLst>
            <a:outerShdw dist="38100" dir="5400000" rotWithShape="0">
              <a:srgbClr val="003663">
                <a:alpha val="17250"/>
              </a:srgbClr>
            </a:outerShdw>
          </a:effectLst>
        </p:spPr>
        <p:txBody>
          <a:bodyPr spcFirstLastPara="1" wrap="square" lIns="91425" tIns="0" rIns="0" bIns="0" anchor="t" anchorCtr="0">
            <a:noAutofit/>
          </a:bodyPr>
          <a:lstStyle/>
          <a:p>
            <a:pPr marL="0" marR="0" lvl="0" indent="0" algn="ctr" rtl="0">
              <a:lnSpc>
                <a:spcPct val="50000"/>
              </a:lnSpc>
              <a:spcBef>
                <a:spcPts val="0"/>
              </a:spcBef>
              <a:spcAft>
                <a:spcPts val="0"/>
              </a:spcAft>
              <a:buClr>
                <a:srgbClr val="032E61"/>
              </a:buClr>
              <a:buSzPts val="1800"/>
              <a:buFont typeface="Salesforce Sans"/>
              <a:buNone/>
            </a:pPr>
            <a:br>
              <a:rPr lang="en-IE" altLang="ja-JP" sz="1200" b="1" baseline="-25000" dirty="0">
                <a:solidFill>
                  <a:srgbClr val="FFFFFF"/>
                </a:solidFill>
                <a:latin typeface="Salesforce Sans"/>
                <a:ea typeface="Salesforce Sans"/>
                <a:cs typeface="Salesforce Sans"/>
                <a:sym typeface="Salesforce Sans"/>
              </a:rPr>
            </a:br>
            <a:r>
              <a:rPr lang="ja-JP" sz="1800" b="1" baseline="-25000" dirty="0">
                <a:solidFill>
                  <a:srgbClr val="FFFFFF"/>
                </a:solidFill>
                <a:latin typeface="Salesforce Sans"/>
                <a:ea typeface="Salesforce Sans"/>
                <a:cs typeface="Salesforce Sans"/>
                <a:sym typeface="Salesforce Sans"/>
              </a:rPr>
              <a:t>優先度</a:t>
            </a: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alesforce Google Slides Corporate Template - 2019">
  <a:themeElements>
    <a:clrScheme name="Corporate Colors - November 2017">
      <a:dk1>
        <a:srgbClr val="205CA0"/>
      </a:dk1>
      <a:lt1>
        <a:srgbClr val="FFFFFF"/>
      </a:lt1>
      <a:dk2>
        <a:srgbClr val="3EA1E0"/>
      </a:dk2>
      <a:lt2>
        <a:srgbClr val="8D837B"/>
      </a:lt2>
      <a:accent1>
        <a:srgbClr val="032E61"/>
      </a:accent1>
      <a:accent2>
        <a:srgbClr val="59575C"/>
      </a:accent2>
      <a:accent3>
        <a:srgbClr val="7F2443"/>
      </a:accent3>
      <a:accent4>
        <a:srgbClr val="4B2248"/>
      </a:accent4>
      <a:accent5>
        <a:srgbClr val="3D867D"/>
      </a:accent5>
      <a:accent6>
        <a:srgbClr val="ED7633"/>
      </a:accent6>
      <a:hlink>
        <a:srgbClr val="3E6E84"/>
      </a:hlink>
      <a:folHlink>
        <a:srgbClr val="537E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TotalTime>
  <Words>7539</Words>
  <Application>Microsoft Office PowerPoint</Application>
  <PresentationFormat>On-screen Show (16:9)</PresentationFormat>
  <Paragraphs>362</Paragraphs>
  <Slides>26</Slides>
  <Notes>23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26</vt:i4>
      </vt:variant>
    </vt:vector>
  </HeadingPairs>
  <TitlesOfParts>
    <vt:vector size="35" baseType="lpstr">
      <vt:lpstr>Salesforce Sans</vt:lpstr>
      <vt:lpstr>Salesforce Sans Light</vt:lpstr>
      <vt:lpstr>Roboto</vt:lpstr>
      <vt:lpstr>Arial</vt:lpstr>
      <vt:lpstr>Open Sans Light</vt:lpstr>
      <vt:lpstr>Permanent Marker</vt:lpstr>
      <vt:lpstr>MS Gothic</vt:lpstr>
      <vt:lpstr>Simple Light</vt:lpstr>
      <vt:lpstr>Salesforce Google Slides Corporate Template - 2019</vt:lpstr>
      <vt:lpstr>B2C Commerce ユーザ監査の実施</vt:lpstr>
      <vt:lpstr>将来の見通しに関する記述</vt:lpstr>
      <vt:lpstr>アジェンダ</vt:lpstr>
      <vt:lpstr>PowerPoint Presentation</vt:lpstr>
      <vt:lpstr>ユーザ監査によるセキュリティの促進</vt:lpstr>
      <vt:lpstr>主要な用語</vt:lpstr>
      <vt:lpstr>セキュリティのベストプラクティス: Salesforce アプリケーション</vt:lpstr>
      <vt:lpstr>PowerPoint Presentation</vt:lpstr>
      <vt:lpstr>PowerPoint Presentation</vt:lpstr>
      <vt:lpstr>Business Manager の権限</vt:lpstr>
      <vt:lpstr>権限の理解</vt:lpstr>
      <vt:lpstr>Business Manager のロール</vt:lpstr>
      <vt:lpstr>デフォルトロールか最小権限か</vt:lpstr>
      <vt:lpstr>Commerce Cloud の領域</vt:lpstr>
      <vt:lpstr>Business Manager ユーザ</vt:lpstr>
      <vt:lpstr>Business Manager ユーザ</vt:lpstr>
      <vt:lpstr>Business Manager ユーザ</vt:lpstr>
      <vt:lpstr>ユーザ権限の確認方法</vt:lpstr>
      <vt:lpstr>PowerPoint Presentation</vt:lpstr>
      <vt:lpstr>PowerPoint Presentation</vt:lpstr>
      <vt:lpstr>PowerPoint Presentation</vt:lpstr>
      <vt:lpstr>B2B Commerce 運営チームの構造</vt:lpstr>
      <vt:lpstr>新しい Business Manager と MFA の要件</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Conducting A B2C Commerce User Audit</dc:title>
  <dc:creator>DTP</dc:creator>
  <cp:lastModifiedBy>DTP</cp:lastModifiedBy>
  <cp:revision>17</cp:revision>
  <dcterms:modified xsi:type="dcterms:W3CDTF">2021-07-08T12:57:47Z</dcterms:modified>
</cp:coreProperties>
</file>